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12"/>
  </p:notesMasterIdLst>
  <p:sldIdLst>
    <p:sldId id="295" r:id="rId7"/>
    <p:sldId id="257" r:id="rId8"/>
    <p:sldId id="260" r:id="rId9"/>
    <p:sldId id="363" r:id="rId10"/>
    <p:sldId id="364" r:id="rId1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84E37134-65FC-4408-962B-13EB67F6E84E}">
          <p14:sldIdLst>
            <p14:sldId id="295"/>
            <p14:sldId id="257"/>
            <p14:sldId id="260"/>
            <p14:sldId id="363"/>
            <p14:sldId id="36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7AA4"/>
    <a:srgbClr val="0179A5"/>
    <a:srgbClr val="007AA3"/>
    <a:srgbClr val="007BA5"/>
    <a:srgbClr val="1F88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424" autoAdjust="0"/>
    <p:restoredTop sz="95167" autoAdjust="0"/>
  </p:normalViewPr>
  <p:slideViewPr>
    <p:cSldViewPr snapToGrid="0">
      <p:cViewPr varScale="1">
        <p:scale>
          <a:sx n="98" d="100"/>
          <a:sy n="98" d="100"/>
        </p:scale>
        <p:origin x="90" y="264"/>
      </p:cViewPr>
      <p:guideLst/>
    </p:cSldViewPr>
  </p:slideViewPr>
  <p:outlineViewPr>
    <p:cViewPr>
      <p:scale>
        <a:sx n="33" d="100"/>
        <a:sy n="33" d="100"/>
      </p:scale>
      <p:origin x="0" y="-778"/>
    </p:cViewPr>
  </p:outlin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5" Type="http://schemas.openxmlformats.org/officeDocument/2006/relationships/customXml" Target="../customXml/item5.xml"/><Relationship Id="rId15" Type="http://schemas.openxmlformats.org/officeDocument/2006/relationships/theme" Target="theme/theme1.xml"/><Relationship Id="rId10" Type="http://schemas.openxmlformats.org/officeDocument/2006/relationships/slide" Target="slides/slide4.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D6D698-386C-CB43-9021-618BF82601F0}" type="doc">
      <dgm:prSet loTypeId="urn:microsoft.com/office/officeart/2005/8/layout/venn1" loCatId="" qsTypeId="urn:microsoft.com/office/officeart/2005/8/quickstyle/simple2" qsCatId="simple" csTypeId="urn:microsoft.com/office/officeart/2005/8/colors/colorful4" csCatId="colorful" phldr="1"/>
      <dgm:spPr/>
    </dgm:pt>
    <dgm:pt modelId="{782D5238-BA4E-3943-8007-FF19504A5DE1}">
      <dgm:prSet phldrT="[Texte]"/>
      <dgm:spPr/>
      <dgm:t>
        <a:bodyPr/>
        <a:lstStyle/>
        <a:p>
          <a:r>
            <a:rPr lang="fr-FR" dirty="0"/>
            <a:t>Communication</a:t>
          </a:r>
        </a:p>
      </dgm:t>
    </dgm:pt>
    <dgm:pt modelId="{BE993CE0-016C-2640-BD7F-7B717B8BF77F}" type="parTrans" cxnId="{C807AB5B-7BAD-4C4C-9643-3173FF63F853}">
      <dgm:prSet/>
      <dgm:spPr/>
      <dgm:t>
        <a:bodyPr/>
        <a:lstStyle/>
        <a:p>
          <a:endParaRPr lang="fr-FR"/>
        </a:p>
      </dgm:t>
    </dgm:pt>
    <dgm:pt modelId="{B51D6766-2970-1A42-BDE2-122723886A60}" type="sibTrans" cxnId="{C807AB5B-7BAD-4C4C-9643-3173FF63F853}">
      <dgm:prSet/>
      <dgm:spPr/>
      <dgm:t>
        <a:bodyPr/>
        <a:lstStyle/>
        <a:p>
          <a:endParaRPr lang="fr-FR"/>
        </a:p>
      </dgm:t>
    </dgm:pt>
    <dgm:pt modelId="{EB6ED04C-189C-4765-A215-6613FC5231A6}">
      <dgm:prSet phldrT="[Texte]"/>
      <dgm:spPr/>
      <dgm:t>
        <a:bodyPr/>
        <a:lstStyle/>
        <a:p>
          <a:r>
            <a:rPr lang="fr-FR" dirty="0"/>
            <a:t>Coopération</a:t>
          </a:r>
        </a:p>
      </dgm:t>
    </dgm:pt>
    <dgm:pt modelId="{B28217BC-0741-4719-BB58-C47EE657453E}" type="parTrans" cxnId="{690561A2-2859-4DA4-B44C-49C0932C30D4}">
      <dgm:prSet/>
      <dgm:spPr/>
      <dgm:t>
        <a:bodyPr/>
        <a:lstStyle/>
        <a:p>
          <a:endParaRPr lang="fr-FR"/>
        </a:p>
      </dgm:t>
    </dgm:pt>
    <dgm:pt modelId="{C9AAE4DE-0CD9-483B-8010-348CD4C92E46}" type="sibTrans" cxnId="{690561A2-2859-4DA4-B44C-49C0932C30D4}">
      <dgm:prSet/>
      <dgm:spPr/>
      <dgm:t>
        <a:bodyPr/>
        <a:lstStyle/>
        <a:p>
          <a:endParaRPr lang="fr-FR"/>
        </a:p>
      </dgm:t>
    </dgm:pt>
    <dgm:pt modelId="{01BD3FC3-30B0-4EB9-98D9-6BD6153AD005}">
      <dgm:prSet phldrT="[Texte]"/>
      <dgm:spPr/>
      <dgm:t>
        <a:bodyPr/>
        <a:lstStyle/>
        <a:p>
          <a:r>
            <a:rPr lang="fr-FR" dirty="0"/>
            <a:t>Coordination</a:t>
          </a:r>
        </a:p>
      </dgm:t>
    </dgm:pt>
    <dgm:pt modelId="{8B105E70-A55F-4C36-A395-2E4E359DB88A}" type="parTrans" cxnId="{F1C73EE8-8421-4F0C-941B-712B03EFAE61}">
      <dgm:prSet/>
      <dgm:spPr/>
      <dgm:t>
        <a:bodyPr/>
        <a:lstStyle/>
        <a:p>
          <a:endParaRPr lang="fr-FR"/>
        </a:p>
      </dgm:t>
    </dgm:pt>
    <dgm:pt modelId="{FDE30197-9859-4FAA-B60E-633079C19EB3}" type="sibTrans" cxnId="{F1C73EE8-8421-4F0C-941B-712B03EFAE61}">
      <dgm:prSet/>
      <dgm:spPr/>
      <dgm:t>
        <a:bodyPr/>
        <a:lstStyle/>
        <a:p>
          <a:endParaRPr lang="fr-FR"/>
        </a:p>
      </dgm:t>
    </dgm:pt>
    <dgm:pt modelId="{F551CA61-C72F-674A-A64D-3A52CDA2152A}" type="pres">
      <dgm:prSet presAssocID="{81D6D698-386C-CB43-9021-618BF82601F0}" presName="compositeShape" presStyleCnt="0">
        <dgm:presLayoutVars>
          <dgm:chMax val="7"/>
          <dgm:dir/>
          <dgm:resizeHandles val="exact"/>
        </dgm:presLayoutVars>
      </dgm:prSet>
      <dgm:spPr/>
    </dgm:pt>
    <dgm:pt modelId="{975F8268-3C45-4B90-A210-1CEC60F6262E}" type="pres">
      <dgm:prSet presAssocID="{782D5238-BA4E-3943-8007-FF19504A5DE1}" presName="circ1" presStyleLbl="vennNode1" presStyleIdx="0" presStyleCnt="3"/>
      <dgm:spPr/>
    </dgm:pt>
    <dgm:pt modelId="{7653B314-BC1E-4330-B891-EAEAF4B2FD0A}" type="pres">
      <dgm:prSet presAssocID="{782D5238-BA4E-3943-8007-FF19504A5DE1}" presName="circ1Tx" presStyleLbl="revTx" presStyleIdx="0" presStyleCnt="0">
        <dgm:presLayoutVars>
          <dgm:chMax val="0"/>
          <dgm:chPref val="0"/>
          <dgm:bulletEnabled val="1"/>
        </dgm:presLayoutVars>
      </dgm:prSet>
      <dgm:spPr/>
    </dgm:pt>
    <dgm:pt modelId="{71984ABF-34F7-455A-97B3-EF5CF9ED8517}" type="pres">
      <dgm:prSet presAssocID="{EB6ED04C-189C-4765-A215-6613FC5231A6}" presName="circ2" presStyleLbl="vennNode1" presStyleIdx="1" presStyleCnt="3"/>
      <dgm:spPr/>
    </dgm:pt>
    <dgm:pt modelId="{67890CC0-A311-4FC7-A492-026CEB3E677B}" type="pres">
      <dgm:prSet presAssocID="{EB6ED04C-189C-4765-A215-6613FC5231A6}" presName="circ2Tx" presStyleLbl="revTx" presStyleIdx="0" presStyleCnt="0">
        <dgm:presLayoutVars>
          <dgm:chMax val="0"/>
          <dgm:chPref val="0"/>
          <dgm:bulletEnabled val="1"/>
        </dgm:presLayoutVars>
      </dgm:prSet>
      <dgm:spPr/>
    </dgm:pt>
    <dgm:pt modelId="{7E05F015-3536-4664-A85B-06ACBD98358E}" type="pres">
      <dgm:prSet presAssocID="{01BD3FC3-30B0-4EB9-98D9-6BD6153AD005}" presName="circ3" presStyleLbl="vennNode1" presStyleIdx="2" presStyleCnt="3"/>
      <dgm:spPr/>
    </dgm:pt>
    <dgm:pt modelId="{78DAA2FC-CEF7-4751-A6A6-D79BD657768A}" type="pres">
      <dgm:prSet presAssocID="{01BD3FC3-30B0-4EB9-98D9-6BD6153AD005}" presName="circ3Tx" presStyleLbl="revTx" presStyleIdx="0" presStyleCnt="0">
        <dgm:presLayoutVars>
          <dgm:chMax val="0"/>
          <dgm:chPref val="0"/>
          <dgm:bulletEnabled val="1"/>
        </dgm:presLayoutVars>
      </dgm:prSet>
      <dgm:spPr/>
    </dgm:pt>
  </dgm:ptLst>
  <dgm:cxnLst>
    <dgm:cxn modelId="{C4943F03-65DC-4BAD-BE2D-E7870A5395BE}" type="presOf" srcId="{01BD3FC3-30B0-4EB9-98D9-6BD6153AD005}" destId="{78DAA2FC-CEF7-4751-A6A6-D79BD657768A}" srcOrd="1" destOrd="0" presId="urn:microsoft.com/office/officeart/2005/8/layout/venn1"/>
    <dgm:cxn modelId="{8E81C907-5C02-4873-A96F-BDF55C334800}" type="presOf" srcId="{EB6ED04C-189C-4765-A215-6613FC5231A6}" destId="{67890CC0-A311-4FC7-A492-026CEB3E677B}" srcOrd="1" destOrd="0" presId="urn:microsoft.com/office/officeart/2005/8/layout/venn1"/>
    <dgm:cxn modelId="{C807AB5B-7BAD-4C4C-9643-3173FF63F853}" srcId="{81D6D698-386C-CB43-9021-618BF82601F0}" destId="{782D5238-BA4E-3943-8007-FF19504A5DE1}" srcOrd="0" destOrd="0" parTransId="{BE993CE0-016C-2640-BD7F-7B717B8BF77F}" sibTransId="{B51D6766-2970-1A42-BDE2-122723886A60}"/>
    <dgm:cxn modelId="{C2BBBC56-FAEA-41CF-B327-EFDBCE1B2017}" type="presOf" srcId="{782D5238-BA4E-3943-8007-FF19504A5DE1}" destId="{7653B314-BC1E-4330-B891-EAEAF4B2FD0A}" srcOrd="1" destOrd="0" presId="urn:microsoft.com/office/officeart/2005/8/layout/venn1"/>
    <dgm:cxn modelId="{ED475D59-0BE3-6B45-830A-1CB320562EF7}" type="presOf" srcId="{81D6D698-386C-CB43-9021-618BF82601F0}" destId="{F551CA61-C72F-674A-A64D-3A52CDA2152A}" srcOrd="0" destOrd="0" presId="urn:microsoft.com/office/officeart/2005/8/layout/venn1"/>
    <dgm:cxn modelId="{690561A2-2859-4DA4-B44C-49C0932C30D4}" srcId="{81D6D698-386C-CB43-9021-618BF82601F0}" destId="{EB6ED04C-189C-4765-A215-6613FC5231A6}" srcOrd="1" destOrd="0" parTransId="{B28217BC-0741-4719-BB58-C47EE657453E}" sibTransId="{C9AAE4DE-0CD9-483B-8010-348CD4C92E46}"/>
    <dgm:cxn modelId="{8D1A72BC-0378-4B5D-BD41-7E9D66D60996}" type="presOf" srcId="{782D5238-BA4E-3943-8007-FF19504A5DE1}" destId="{975F8268-3C45-4B90-A210-1CEC60F6262E}" srcOrd="0" destOrd="0" presId="urn:microsoft.com/office/officeart/2005/8/layout/venn1"/>
    <dgm:cxn modelId="{B790C8C3-A93F-4F2A-BE27-D19A274401E2}" type="presOf" srcId="{EB6ED04C-189C-4765-A215-6613FC5231A6}" destId="{71984ABF-34F7-455A-97B3-EF5CF9ED8517}" srcOrd="0" destOrd="0" presId="urn:microsoft.com/office/officeart/2005/8/layout/venn1"/>
    <dgm:cxn modelId="{F1C73EE8-8421-4F0C-941B-712B03EFAE61}" srcId="{81D6D698-386C-CB43-9021-618BF82601F0}" destId="{01BD3FC3-30B0-4EB9-98D9-6BD6153AD005}" srcOrd="2" destOrd="0" parTransId="{8B105E70-A55F-4C36-A395-2E4E359DB88A}" sibTransId="{FDE30197-9859-4FAA-B60E-633079C19EB3}"/>
    <dgm:cxn modelId="{019512F3-CCFD-4B34-BBCC-C2CC9C884298}" type="presOf" srcId="{01BD3FC3-30B0-4EB9-98D9-6BD6153AD005}" destId="{7E05F015-3536-4664-A85B-06ACBD98358E}" srcOrd="0" destOrd="0" presId="urn:microsoft.com/office/officeart/2005/8/layout/venn1"/>
    <dgm:cxn modelId="{4FB235B6-5920-4FA4-9D6B-2CC66CA7B851}" type="presParOf" srcId="{F551CA61-C72F-674A-A64D-3A52CDA2152A}" destId="{975F8268-3C45-4B90-A210-1CEC60F6262E}" srcOrd="0" destOrd="0" presId="urn:microsoft.com/office/officeart/2005/8/layout/venn1"/>
    <dgm:cxn modelId="{15C6E7B1-30E2-45CB-A00C-555628F6E363}" type="presParOf" srcId="{F551CA61-C72F-674A-A64D-3A52CDA2152A}" destId="{7653B314-BC1E-4330-B891-EAEAF4B2FD0A}" srcOrd="1" destOrd="0" presId="urn:microsoft.com/office/officeart/2005/8/layout/venn1"/>
    <dgm:cxn modelId="{98D76DA9-DB82-4473-A69C-2D914BDE3C85}" type="presParOf" srcId="{F551CA61-C72F-674A-A64D-3A52CDA2152A}" destId="{71984ABF-34F7-455A-97B3-EF5CF9ED8517}" srcOrd="2" destOrd="0" presId="urn:microsoft.com/office/officeart/2005/8/layout/venn1"/>
    <dgm:cxn modelId="{2438626A-7593-4AC3-A880-0E8FED3D39B3}" type="presParOf" srcId="{F551CA61-C72F-674A-A64D-3A52CDA2152A}" destId="{67890CC0-A311-4FC7-A492-026CEB3E677B}" srcOrd="3" destOrd="0" presId="urn:microsoft.com/office/officeart/2005/8/layout/venn1"/>
    <dgm:cxn modelId="{E2DEA02E-EE1E-4086-8777-453DE433D88F}" type="presParOf" srcId="{F551CA61-C72F-674A-A64D-3A52CDA2152A}" destId="{7E05F015-3536-4664-A85B-06ACBD98358E}" srcOrd="4" destOrd="0" presId="urn:microsoft.com/office/officeart/2005/8/layout/venn1"/>
    <dgm:cxn modelId="{E9CA1589-F3DB-46CB-A1A1-6A35D61302E7}" type="presParOf" srcId="{F551CA61-C72F-674A-A64D-3A52CDA2152A}" destId="{78DAA2FC-CEF7-4751-A6A6-D79BD657768A}"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5F8268-3C45-4B90-A210-1CEC60F6262E}">
      <dsp:nvSpPr>
        <dsp:cNvPr id="0" name=""/>
        <dsp:cNvSpPr/>
      </dsp:nvSpPr>
      <dsp:spPr>
        <a:xfrm>
          <a:off x="1702548" y="46990"/>
          <a:ext cx="2255523" cy="2255523"/>
        </a:xfrm>
        <a:prstGeom prst="ellipse">
          <a:avLst/>
        </a:prstGeom>
        <a:solidFill>
          <a:schemeClr val="accent4">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fr-FR" sz="2000" kern="1200" dirty="0"/>
            <a:t>Communication</a:t>
          </a:r>
        </a:p>
      </dsp:txBody>
      <dsp:txXfrm>
        <a:off x="2003285" y="441706"/>
        <a:ext cx="1654050" cy="1014985"/>
      </dsp:txXfrm>
    </dsp:sp>
    <dsp:sp modelId="{71984ABF-34F7-455A-97B3-EF5CF9ED8517}">
      <dsp:nvSpPr>
        <dsp:cNvPr id="0" name=""/>
        <dsp:cNvSpPr/>
      </dsp:nvSpPr>
      <dsp:spPr>
        <a:xfrm>
          <a:off x="2516416" y="1456691"/>
          <a:ext cx="2255523" cy="2255523"/>
        </a:xfrm>
        <a:prstGeom prst="ellipse">
          <a:avLst/>
        </a:prstGeom>
        <a:solidFill>
          <a:schemeClr val="accent4">
            <a:alpha val="50000"/>
            <a:hueOff val="4900445"/>
            <a:satOff val="-20388"/>
            <a:lumOff val="480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fr-FR" sz="2000" kern="1200" dirty="0"/>
            <a:t>Coopération</a:t>
          </a:r>
        </a:p>
      </dsp:txBody>
      <dsp:txXfrm>
        <a:off x="3206231" y="2039368"/>
        <a:ext cx="1353313" cy="1240537"/>
      </dsp:txXfrm>
    </dsp:sp>
    <dsp:sp modelId="{7E05F015-3536-4664-A85B-06ACBD98358E}">
      <dsp:nvSpPr>
        <dsp:cNvPr id="0" name=""/>
        <dsp:cNvSpPr/>
      </dsp:nvSpPr>
      <dsp:spPr>
        <a:xfrm>
          <a:off x="888681" y="1456691"/>
          <a:ext cx="2255523" cy="2255523"/>
        </a:xfrm>
        <a:prstGeom prst="ellipse">
          <a:avLst/>
        </a:prstGeom>
        <a:solidFill>
          <a:schemeClr val="accent4">
            <a:alpha val="50000"/>
            <a:hueOff val="9800891"/>
            <a:satOff val="-40777"/>
            <a:lumOff val="960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fr-FR" sz="2000" kern="1200" dirty="0"/>
            <a:t>Coordination</a:t>
          </a:r>
        </a:p>
      </dsp:txBody>
      <dsp:txXfrm>
        <a:off x="1101076" y="2039368"/>
        <a:ext cx="1353313" cy="124053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34A079-668D-4557-9B5F-5CC5CE264690}" type="datetimeFigureOut">
              <a:rPr lang="fr-FR" smtClean="0"/>
              <a:t>27/01/2020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DED605-21D1-4352-A402-1598BDAD7E17}" type="slidenum">
              <a:rPr lang="fr-FR" smtClean="0"/>
              <a:t>‹N°›</a:t>
            </a:fld>
            <a:endParaRPr lang="fr-FR"/>
          </a:p>
        </p:txBody>
      </p:sp>
    </p:spTree>
    <p:extLst>
      <p:ext uri="{BB962C8B-B14F-4D97-AF65-F5344CB8AC3E}">
        <p14:creationId xmlns:p14="http://schemas.microsoft.com/office/powerpoint/2010/main" val="3318718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e la date 3"/>
          <p:cNvSpPr>
            <a:spLocks noGrp="1"/>
          </p:cNvSpPr>
          <p:nvPr>
            <p:ph type="dt" idx="10"/>
          </p:nvPr>
        </p:nvSpPr>
        <p:spPr/>
        <p:txBody>
          <a:bodyPr/>
          <a:lstStyle/>
          <a:p>
            <a:pPr marL="0" marR="0" lvl="0" indent="0" algn="r" defTabSz="914363" rtl="0" eaLnBrk="1" fontAlgn="auto" latinLnBrk="0" hangingPunct="1">
              <a:lnSpc>
                <a:spcPct val="100000"/>
              </a:lnSpc>
              <a:spcBef>
                <a:spcPts val="0"/>
              </a:spcBef>
              <a:spcAft>
                <a:spcPts val="0"/>
              </a:spcAft>
              <a:buClrTx/>
              <a:buSzTx/>
              <a:buFontTx/>
              <a:buNone/>
              <a:tabLst/>
              <a:defRPr/>
            </a:pPr>
            <a:fld id="{94C92727-94CE-4036-B9F9-019939085D75}"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63" rtl="0" eaLnBrk="1" fontAlgn="auto" latinLnBrk="0" hangingPunct="1">
                <a:lnSpc>
                  <a:spcPct val="100000"/>
                </a:lnSpc>
                <a:spcBef>
                  <a:spcPts val="0"/>
                </a:spcBef>
                <a:spcAft>
                  <a:spcPts val="0"/>
                </a:spcAft>
                <a:buClrTx/>
                <a:buSzTx/>
                <a:buFontTx/>
                <a:buNone/>
                <a:tabLst/>
                <a:defRPr/>
              </a:pPr>
              <a:t>1/27/2020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Espace réservé du numéro de diapositive 4"/>
          <p:cNvSpPr>
            <a:spLocks noGrp="1"/>
          </p:cNvSpPr>
          <p:nvPr>
            <p:ph type="sldNum" sz="quarter" idx="11"/>
          </p:nvPr>
        </p:nvSpPr>
        <p:spPr/>
        <p:txBody>
          <a:bodyPr/>
          <a:lstStyle/>
          <a:p>
            <a:pPr marL="0" marR="0" lvl="0" indent="0" algn="r" defTabSz="914363"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63"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Espace réservé de l'en-tête 5"/>
          <p:cNvSpPr>
            <a:spLocks noGrp="1"/>
          </p:cNvSpPr>
          <p:nvPr>
            <p:ph type="hdr" sz="quarter" idx="12"/>
          </p:nvPr>
        </p:nvSpPr>
        <p:spPr/>
        <p: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Microsoft Office</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Espace réservé du pied de page 6"/>
          <p:cNvSpPr>
            <a:spLocks noGrp="1"/>
          </p:cNvSpPr>
          <p:nvPr>
            <p:ph type="ftr" sz="quarter" idx="13"/>
          </p:nvPr>
        </p:nvSpPr>
        <p:spPr/>
        <p:txBody>
          <a:bodyPr/>
          <a:lstStyle/>
          <a:p>
            <a:pPr marL="231775" marR="0" lvl="0" indent="0" algn="l" defTabSz="914099" rtl="0" eaLnBrk="0" fontAlgn="auto" latinLnBrk="0" hangingPunct="0">
              <a:lnSpc>
                <a:spcPct val="100000"/>
              </a:lnSpc>
              <a:spcBef>
                <a:spcPts val="0"/>
              </a:spcBef>
              <a:spcAft>
                <a:spcPts val="0"/>
              </a:spcAft>
              <a:buClrTx/>
              <a:buSzTx/>
              <a:buFontTx/>
              <a:buNone/>
              <a:tabLst/>
              <a:defRPr/>
            </a:pPr>
            <a:r>
              <a:rPr kumimoji="0" lang="en-US" sz="5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marR="0" lvl="0" indent="0" algn="l" defTabSz="914099" rtl="0" eaLnBrk="0" fontAlgn="auto" latinLnBrk="0" hangingPunct="0">
              <a:lnSpc>
                <a:spcPct val="100000"/>
              </a:lnSpc>
              <a:spcBef>
                <a:spcPts val="0"/>
              </a:spcBef>
              <a:spcAft>
                <a:spcPts val="0"/>
              </a:spcAft>
              <a:buClrTx/>
              <a:buSzTx/>
              <a:buFontTx/>
              <a:buNone/>
              <a:tabLst/>
              <a:defRPr/>
            </a:pPr>
            <a:r>
              <a:rPr kumimoji="0" lang="en-US" sz="5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5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878981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AB854FC-A9C2-4140-ABC4-EDE31CD02C54}" type="slidenum">
              <a:rPr lang="fr-FR" smtClean="0"/>
              <a:t>3</a:t>
            </a:fld>
            <a:endParaRPr lang="fr-FR"/>
          </a:p>
        </p:txBody>
      </p:sp>
    </p:spTree>
    <p:extLst>
      <p:ext uri="{BB962C8B-B14F-4D97-AF65-F5344CB8AC3E}">
        <p14:creationId xmlns:p14="http://schemas.microsoft.com/office/powerpoint/2010/main" val="4009835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EBC4D401-FEC8-46E3-8ECB-7FEEE3C7E814}" type="slidenum">
              <a:rPr lang="fr-FR" smtClean="0"/>
              <a:t>4</a:t>
            </a:fld>
            <a:endParaRPr lang="fr-FR"/>
          </a:p>
        </p:txBody>
      </p:sp>
    </p:spTree>
    <p:extLst>
      <p:ext uri="{BB962C8B-B14F-4D97-AF65-F5344CB8AC3E}">
        <p14:creationId xmlns:p14="http://schemas.microsoft.com/office/powerpoint/2010/main" val="24575273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3.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DD809B3E-B18A-4502-BCAB-CAE0BFC86E22}"/>
              </a:ext>
            </a:extLst>
          </p:cNvPr>
          <p:cNvPicPr>
            <a:picLocks noChangeAspect="1"/>
          </p:cNvPicPr>
          <p:nvPr userDrawn="1"/>
        </p:nvPicPr>
        <p:blipFill>
          <a:blip r:embed="rId3"/>
          <a:stretch>
            <a:fillRect/>
          </a:stretch>
        </p:blipFill>
        <p:spPr>
          <a:xfrm>
            <a:off x="0" y="0"/>
            <a:ext cx="6571489" cy="6858000"/>
          </a:xfrm>
          <a:prstGeom prst="rect">
            <a:avLst/>
          </a:prstGeom>
        </p:spPr>
      </p:pic>
      <p:sp>
        <p:nvSpPr>
          <p:cNvPr id="3" name="Sous-titre 2">
            <a:extLst>
              <a:ext uri="{FF2B5EF4-FFF2-40B4-BE49-F238E27FC236}">
                <a16:creationId xmlns:a16="http://schemas.microsoft.com/office/drawing/2014/main" id="{247D1851-9901-4958-9AE2-2947F6A7EE01}"/>
              </a:ext>
            </a:extLst>
          </p:cNvPr>
          <p:cNvSpPr>
            <a:spLocks noGrp="1"/>
          </p:cNvSpPr>
          <p:nvPr>
            <p:ph type="subTitle" idx="1"/>
          </p:nvPr>
        </p:nvSpPr>
        <p:spPr>
          <a:xfrm>
            <a:off x="320040" y="640080"/>
            <a:ext cx="5196840" cy="2697480"/>
          </a:xfrm>
        </p:spPr>
        <p:txBody>
          <a:bodyPr/>
          <a:lstStyle>
            <a:lvl1pPr marL="0" indent="0" algn="l">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4" name="Espace réservé de la date 3">
            <a:extLst>
              <a:ext uri="{FF2B5EF4-FFF2-40B4-BE49-F238E27FC236}">
                <a16:creationId xmlns:a16="http://schemas.microsoft.com/office/drawing/2014/main" id="{E90D3249-3E94-439D-9680-36CF5F3BDF38}"/>
              </a:ext>
            </a:extLst>
          </p:cNvPr>
          <p:cNvSpPr>
            <a:spLocks noGrp="1"/>
          </p:cNvSpPr>
          <p:nvPr>
            <p:ph type="dt" sz="half" idx="10"/>
          </p:nvPr>
        </p:nvSpPr>
        <p:spPr/>
        <p:txBody>
          <a:bodyPr/>
          <a:lstStyle/>
          <a:p>
            <a:fld id="{A9BF4BA4-9D54-4548-9A20-998200D87396}" type="datetimeFigureOut">
              <a:rPr lang="fr-FR" smtClean="0"/>
              <a:t>27/01/2020</a:t>
            </a:fld>
            <a:endParaRPr lang="fr-FR"/>
          </a:p>
        </p:txBody>
      </p:sp>
      <p:sp>
        <p:nvSpPr>
          <p:cNvPr id="5" name="Espace réservé du pied de page 4">
            <a:extLst>
              <a:ext uri="{FF2B5EF4-FFF2-40B4-BE49-F238E27FC236}">
                <a16:creationId xmlns:a16="http://schemas.microsoft.com/office/drawing/2014/main" id="{D2A40457-0B41-4A97-B7AB-E94FFDEE70C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36C9334-32DD-43A8-AD14-5193E7A70497}"/>
              </a:ext>
            </a:extLst>
          </p:cNvPr>
          <p:cNvSpPr>
            <a:spLocks noGrp="1"/>
          </p:cNvSpPr>
          <p:nvPr>
            <p:ph type="sldNum" sz="quarter" idx="12"/>
          </p:nvPr>
        </p:nvSpPr>
        <p:spPr/>
        <p:txBody>
          <a:bodyPr/>
          <a:lstStyle/>
          <a:p>
            <a:fld id="{D52D7D69-B668-441A-9B2E-C44B26306703}" type="slidenum">
              <a:rPr lang="fr-FR" smtClean="0"/>
              <a:t>‹N°›</a:t>
            </a:fld>
            <a:endParaRPr lang="fr-FR"/>
          </a:p>
        </p:txBody>
      </p:sp>
      <p:sp>
        <p:nvSpPr>
          <p:cNvPr id="2" name="Titre 1">
            <a:extLst>
              <a:ext uri="{FF2B5EF4-FFF2-40B4-BE49-F238E27FC236}">
                <a16:creationId xmlns:a16="http://schemas.microsoft.com/office/drawing/2014/main" id="{AA81B700-EA95-49E2-9174-6016E1D73BF7}"/>
              </a:ext>
            </a:extLst>
          </p:cNvPr>
          <p:cNvSpPr>
            <a:spLocks noGrp="1"/>
          </p:cNvSpPr>
          <p:nvPr>
            <p:ph type="ctrTitle"/>
          </p:nvPr>
        </p:nvSpPr>
        <p:spPr>
          <a:xfrm>
            <a:off x="0" y="4429918"/>
            <a:ext cx="12110720" cy="2428082"/>
          </a:xfrm>
        </p:spPr>
        <p:txBody>
          <a:bodyPr anchor="ctr" anchorCtr="0">
            <a:normAutofit/>
          </a:bodyPr>
          <a:lstStyle>
            <a:lvl1pPr algn="ctr">
              <a:defRPr sz="6000">
                <a:solidFill>
                  <a:srgbClr val="007BA5"/>
                </a:solidFill>
                <a:effectLst>
                  <a:outerShdw blurRad="38100" dist="38100" dir="2700000" algn="tl">
                    <a:srgbClr val="000000">
                      <a:alpha val="43137"/>
                    </a:srgbClr>
                  </a:outerShdw>
                </a:effectLst>
              </a:defRPr>
            </a:lvl1pPr>
          </a:lstStyle>
          <a:p>
            <a:r>
              <a:rPr lang="fr-FR" dirty="0"/>
              <a:t>Modifiez le style du titre</a:t>
            </a:r>
          </a:p>
        </p:txBody>
      </p:sp>
      <p:pic>
        <p:nvPicPr>
          <p:cNvPr id="9" name="Image 8">
            <a:extLst>
              <a:ext uri="{FF2B5EF4-FFF2-40B4-BE49-F238E27FC236}">
                <a16:creationId xmlns:a16="http://schemas.microsoft.com/office/drawing/2014/main" id="{F9FFF82A-8D6F-447E-94AC-B09A9C41C79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68050" y="354330"/>
            <a:ext cx="571500" cy="571500"/>
          </a:xfrm>
          <a:prstGeom prst="rect">
            <a:avLst/>
          </a:prstGeom>
        </p:spPr>
      </p:pic>
    </p:spTree>
    <p:extLst>
      <p:ext uri="{BB962C8B-B14F-4D97-AF65-F5344CB8AC3E}">
        <p14:creationId xmlns:p14="http://schemas.microsoft.com/office/powerpoint/2010/main" val="2078193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F2F9D5-E942-4C35-A954-E2ED855C5365}"/>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E502F585-47CB-4BB9-88D9-374F1B883DA6}"/>
              </a:ext>
            </a:extLst>
          </p:cNvPr>
          <p:cNvSpPr>
            <a:spLocks noGrp="1"/>
          </p:cNvSpPr>
          <p:nvPr>
            <p:ph type="dt" sz="half" idx="10"/>
          </p:nvPr>
        </p:nvSpPr>
        <p:spPr/>
        <p:txBody>
          <a:bodyPr/>
          <a:lstStyle/>
          <a:p>
            <a:fld id="{A9BF4BA4-9D54-4548-9A20-998200D87396}" type="datetimeFigureOut">
              <a:rPr lang="fr-FR" smtClean="0"/>
              <a:t>27/01/2020</a:t>
            </a:fld>
            <a:endParaRPr lang="fr-FR"/>
          </a:p>
        </p:txBody>
      </p:sp>
      <p:sp>
        <p:nvSpPr>
          <p:cNvPr id="4" name="Espace réservé du pied de page 3">
            <a:extLst>
              <a:ext uri="{FF2B5EF4-FFF2-40B4-BE49-F238E27FC236}">
                <a16:creationId xmlns:a16="http://schemas.microsoft.com/office/drawing/2014/main" id="{32FA6C1F-244C-4433-A94D-60468A5A9429}"/>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3413E007-3FFC-46D2-93C1-C4D798981D4A}"/>
              </a:ext>
            </a:extLst>
          </p:cNvPr>
          <p:cNvSpPr>
            <a:spLocks noGrp="1"/>
          </p:cNvSpPr>
          <p:nvPr>
            <p:ph type="sldNum" sz="quarter" idx="12"/>
          </p:nvPr>
        </p:nvSpPr>
        <p:spPr/>
        <p:txBody>
          <a:bodyPr/>
          <a:lstStyle/>
          <a:p>
            <a:fld id="{D52D7D69-B668-441A-9B2E-C44B26306703}" type="slidenum">
              <a:rPr lang="fr-FR" smtClean="0"/>
              <a:t>‹N°›</a:t>
            </a:fld>
            <a:endParaRPr lang="fr-FR"/>
          </a:p>
        </p:txBody>
      </p:sp>
    </p:spTree>
    <p:extLst>
      <p:ext uri="{BB962C8B-B14F-4D97-AF65-F5344CB8AC3E}">
        <p14:creationId xmlns:p14="http://schemas.microsoft.com/office/powerpoint/2010/main" val="2479454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35ED31E-F379-4103-BD82-594B67E2861F}"/>
              </a:ext>
            </a:extLst>
          </p:cNvPr>
          <p:cNvSpPr>
            <a:spLocks noGrp="1"/>
          </p:cNvSpPr>
          <p:nvPr>
            <p:ph type="dt" sz="half" idx="10"/>
          </p:nvPr>
        </p:nvSpPr>
        <p:spPr/>
        <p:txBody>
          <a:bodyPr/>
          <a:lstStyle/>
          <a:p>
            <a:fld id="{A9BF4BA4-9D54-4548-9A20-998200D87396}" type="datetimeFigureOut">
              <a:rPr lang="fr-FR" smtClean="0"/>
              <a:t>27/01/2020</a:t>
            </a:fld>
            <a:endParaRPr lang="fr-FR"/>
          </a:p>
        </p:txBody>
      </p:sp>
      <p:sp>
        <p:nvSpPr>
          <p:cNvPr id="3" name="Espace réservé du pied de page 2">
            <a:extLst>
              <a:ext uri="{FF2B5EF4-FFF2-40B4-BE49-F238E27FC236}">
                <a16:creationId xmlns:a16="http://schemas.microsoft.com/office/drawing/2014/main" id="{5B04C771-535B-4CA1-B0E8-948DCCB4BD65}"/>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58FC1C1C-B6E3-4CDA-958F-824BF6A3D410}"/>
              </a:ext>
            </a:extLst>
          </p:cNvPr>
          <p:cNvSpPr>
            <a:spLocks noGrp="1"/>
          </p:cNvSpPr>
          <p:nvPr>
            <p:ph type="sldNum" sz="quarter" idx="12"/>
          </p:nvPr>
        </p:nvSpPr>
        <p:spPr/>
        <p:txBody>
          <a:bodyPr/>
          <a:lstStyle/>
          <a:p>
            <a:fld id="{D52D7D69-B668-441A-9B2E-C44B26306703}" type="slidenum">
              <a:rPr lang="fr-FR" smtClean="0"/>
              <a:t>‹N°›</a:t>
            </a:fld>
            <a:endParaRPr lang="fr-FR"/>
          </a:p>
        </p:txBody>
      </p:sp>
      <p:pic>
        <p:nvPicPr>
          <p:cNvPr id="5" name="Image 4">
            <a:extLst>
              <a:ext uri="{FF2B5EF4-FFF2-40B4-BE49-F238E27FC236}">
                <a16:creationId xmlns:a16="http://schemas.microsoft.com/office/drawing/2014/main" id="{959D77CA-B81B-4E39-8546-7144DA835093}"/>
              </a:ext>
            </a:extLst>
          </p:cNvPr>
          <p:cNvPicPr>
            <a:picLocks noChangeAspect="1"/>
          </p:cNvPicPr>
          <p:nvPr userDrawn="1"/>
        </p:nvPicPr>
        <p:blipFill>
          <a:blip r:embed="rId2"/>
          <a:stretch>
            <a:fillRect/>
          </a:stretch>
        </p:blipFill>
        <p:spPr>
          <a:xfrm>
            <a:off x="6973824" y="0"/>
            <a:ext cx="5218176" cy="6858000"/>
          </a:xfrm>
          <a:prstGeom prst="rect">
            <a:avLst/>
          </a:prstGeom>
        </p:spPr>
      </p:pic>
      <p:sp>
        <p:nvSpPr>
          <p:cNvPr id="8" name="Espace réservé du texte 7">
            <a:extLst>
              <a:ext uri="{FF2B5EF4-FFF2-40B4-BE49-F238E27FC236}">
                <a16:creationId xmlns:a16="http://schemas.microsoft.com/office/drawing/2014/main" id="{DAD17D63-CF60-4B00-AC18-6B4F3BA8B388}"/>
              </a:ext>
            </a:extLst>
          </p:cNvPr>
          <p:cNvSpPr>
            <a:spLocks noGrp="1"/>
          </p:cNvSpPr>
          <p:nvPr>
            <p:ph type="body" sz="quarter" idx="13"/>
          </p:nvPr>
        </p:nvSpPr>
        <p:spPr>
          <a:xfrm>
            <a:off x="721593" y="3378486"/>
            <a:ext cx="6252231" cy="2977864"/>
          </a:xfrm>
        </p:spPr>
        <p:txBody>
          <a:bodyPr/>
          <a:lstStyle>
            <a:lvl1pPr>
              <a:defRPr/>
            </a:lvl1pPr>
            <a:lvl2pPr marL="457200" indent="0">
              <a:buNone/>
              <a:defRPr lang="fr-FR" sz="3600" b="1" kern="1200" dirty="0" smtClean="0">
                <a:solidFill>
                  <a:srgbClr val="EB3A00"/>
                </a:solidFill>
                <a:latin typeface="Segoe UI" pitchFamily="34" charset="0"/>
                <a:ea typeface="Segoe UI" pitchFamily="34" charset="0"/>
                <a:cs typeface="Segoe UI" pitchFamily="34" charset="0"/>
              </a:defRPr>
            </a:lvl2pPr>
          </a:lstStyle>
          <a:p>
            <a:pPr marL="117290" lvl="1" indent="0" algn="l" defTabSz="737555" rtl="0" eaLnBrk="1" latinLnBrk="0" hangingPunct="1">
              <a:spcBef>
                <a:spcPts val="0"/>
              </a:spcBef>
              <a:buFont typeface="Arial" pitchFamily="34" charset="0"/>
              <a:buNone/>
            </a:pPr>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 name="Espace réservé du texte 10">
            <a:extLst>
              <a:ext uri="{FF2B5EF4-FFF2-40B4-BE49-F238E27FC236}">
                <a16:creationId xmlns:a16="http://schemas.microsoft.com/office/drawing/2014/main" id="{E214056A-68BD-4285-869B-D3DEA11A12F2}"/>
              </a:ext>
            </a:extLst>
          </p:cNvPr>
          <p:cNvSpPr>
            <a:spLocks noGrp="1"/>
          </p:cNvSpPr>
          <p:nvPr>
            <p:ph type="body" sz="quarter" idx="14"/>
          </p:nvPr>
        </p:nvSpPr>
        <p:spPr>
          <a:xfrm>
            <a:off x="7319613" y="614506"/>
            <a:ext cx="4526597" cy="4252912"/>
          </a:xfrm>
        </p:spPr>
        <p:txBody>
          <a:bodyPr/>
          <a:lstStyle>
            <a:lvl1pPr marL="0" indent="0">
              <a:buNone/>
              <a:defRPr lang="fr-FR" sz="3600" kern="1200" dirty="0" smtClean="0">
                <a:solidFill>
                  <a:schemeClr val="bg1"/>
                </a:solidFill>
                <a:latin typeface="Segoe UI" pitchFamily="34" charset="0"/>
                <a:ea typeface="Segoe UI" pitchFamily="34" charset="0"/>
                <a:cs typeface="Segoe UI" pitchFamily="34" charset="0"/>
              </a:defRPr>
            </a:lvl1pPr>
            <a:lvl2pPr>
              <a:defRPr lang="fr-FR" sz="3600" kern="1200" dirty="0" smtClean="0">
                <a:solidFill>
                  <a:schemeClr val="bg1"/>
                </a:solidFill>
                <a:latin typeface="Segoe UI" pitchFamily="34" charset="0"/>
                <a:ea typeface="Segoe UI" pitchFamily="34" charset="0"/>
                <a:cs typeface="Segoe UI" pitchFamily="34" charset="0"/>
              </a:defRPr>
            </a:lvl2pPr>
            <a:lvl3pPr>
              <a:defRPr lang="fr-FR" sz="3600" kern="1200" dirty="0" smtClean="0">
                <a:solidFill>
                  <a:schemeClr val="bg1"/>
                </a:solidFill>
                <a:latin typeface="Segoe UI" pitchFamily="34" charset="0"/>
                <a:ea typeface="Segoe UI" pitchFamily="34" charset="0"/>
                <a:cs typeface="Segoe UI" pitchFamily="34" charset="0"/>
              </a:defRPr>
            </a:lvl3pPr>
            <a:lvl4pPr>
              <a:defRPr lang="fr-FR" sz="3600" kern="1200" dirty="0" smtClean="0">
                <a:solidFill>
                  <a:schemeClr val="bg1"/>
                </a:solidFill>
                <a:latin typeface="Segoe UI" pitchFamily="34" charset="0"/>
                <a:ea typeface="Segoe UI" pitchFamily="34" charset="0"/>
                <a:cs typeface="Segoe UI" pitchFamily="34" charset="0"/>
              </a:defRPr>
            </a:lvl4pPr>
            <a:lvl5pPr>
              <a:defRPr lang="fr-FR" sz="3600" kern="1200" dirty="0" smtClean="0">
                <a:solidFill>
                  <a:schemeClr val="bg1"/>
                </a:solidFill>
                <a:latin typeface="Segoe UI" pitchFamily="34" charset="0"/>
                <a:ea typeface="Segoe UI" pitchFamily="34" charset="0"/>
                <a:cs typeface="Segoe UI" pitchFamily="34" charset="0"/>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091501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35ED31E-F379-4103-BD82-594B67E2861F}"/>
              </a:ext>
            </a:extLst>
          </p:cNvPr>
          <p:cNvSpPr>
            <a:spLocks noGrp="1"/>
          </p:cNvSpPr>
          <p:nvPr>
            <p:ph type="dt" sz="half" idx="10"/>
          </p:nvPr>
        </p:nvSpPr>
        <p:spPr/>
        <p:txBody>
          <a:bodyPr/>
          <a:lstStyle/>
          <a:p>
            <a:fld id="{A9BF4BA4-9D54-4548-9A20-998200D87396}" type="datetimeFigureOut">
              <a:rPr lang="fr-FR" smtClean="0"/>
              <a:t>27/01/2020</a:t>
            </a:fld>
            <a:endParaRPr lang="fr-FR"/>
          </a:p>
        </p:txBody>
      </p:sp>
      <p:sp>
        <p:nvSpPr>
          <p:cNvPr id="3" name="Espace réservé du pied de page 2">
            <a:extLst>
              <a:ext uri="{FF2B5EF4-FFF2-40B4-BE49-F238E27FC236}">
                <a16:creationId xmlns:a16="http://schemas.microsoft.com/office/drawing/2014/main" id="{5B04C771-535B-4CA1-B0E8-948DCCB4BD65}"/>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58FC1C1C-B6E3-4CDA-958F-824BF6A3D410}"/>
              </a:ext>
            </a:extLst>
          </p:cNvPr>
          <p:cNvSpPr>
            <a:spLocks noGrp="1"/>
          </p:cNvSpPr>
          <p:nvPr>
            <p:ph type="sldNum" sz="quarter" idx="12"/>
          </p:nvPr>
        </p:nvSpPr>
        <p:spPr/>
        <p:txBody>
          <a:bodyPr/>
          <a:lstStyle/>
          <a:p>
            <a:fld id="{D52D7D69-B668-441A-9B2E-C44B26306703}" type="slidenum">
              <a:rPr lang="fr-FR" smtClean="0"/>
              <a:t>‹N°›</a:t>
            </a:fld>
            <a:endParaRPr lang="fr-FR"/>
          </a:p>
        </p:txBody>
      </p:sp>
      <p:pic>
        <p:nvPicPr>
          <p:cNvPr id="5" name="Image 4">
            <a:extLst>
              <a:ext uri="{FF2B5EF4-FFF2-40B4-BE49-F238E27FC236}">
                <a16:creationId xmlns:a16="http://schemas.microsoft.com/office/drawing/2014/main" id="{959D77CA-B81B-4E39-8546-7144DA835093}"/>
              </a:ext>
            </a:extLst>
          </p:cNvPr>
          <p:cNvPicPr>
            <a:picLocks noChangeAspect="1"/>
          </p:cNvPicPr>
          <p:nvPr userDrawn="1"/>
        </p:nvPicPr>
        <p:blipFill>
          <a:blip r:embed="rId2"/>
          <a:stretch>
            <a:fillRect/>
          </a:stretch>
        </p:blipFill>
        <p:spPr>
          <a:xfrm>
            <a:off x="-35052" y="0"/>
            <a:ext cx="5218176" cy="6858000"/>
          </a:xfrm>
          <a:prstGeom prst="rect">
            <a:avLst/>
          </a:prstGeom>
        </p:spPr>
      </p:pic>
      <p:sp>
        <p:nvSpPr>
          <p:cNvPr id="8" name="Espace réservé du texte 7">
            <a:extLst>
              <a:ext uri="{FF2B5EF4-FFF2-40B4-BE49-F238E27FC236}">
                <a16:creationId xmlns:a16="http://schemas.microsoft.com/office/drawing/2014/main" id="{DAD17D63-CF60-4B00-AC18-6B4F3BA8B388}"/>
              </a:ext>
            </a:extLst>
          </p:cNvPr>
          <p:cNvSpPr>
            <a:spLocks noGrp="1"/>
          </p:cNvSpPr>
          <p:nvPr>
            <p:ph type="body" sz="quarter" idx="13"/>
          </p:nvPr>
        </p:nvSpPr>
        <p:spPr>
          <a:xfrm>
            <a:off x="5484484" y="200311"/>
            <a:ext cx="6252231" cy="2977864"/>
          </a:xfrm>
        </p:spPr>
        <p:txBody>
          <a:bodyPr/>
          <a:lstStyle>
            <a:lvl1pPr>
              <a:defRPr/>
            </a:lvl1pPr>
            <a:lvl2pPr marL="457200" indent="0">
              <a:buNone/>
              <a:defRPr lang="fr-FR" sz="3600" b="1" kern="1200" dirty="0" smtClean="0">
                <a:solidFill>
                  <a:srgbClr val="EB3A00"/>
                </a:solidFill>
                <a:latin typeface="Segoe UI" pitchFamily="34" charset="0"/>
                <a:ea typeface="Segoe UI" pitchFamily="34" charset="0"/>
                <a:cs typeface="Segoe UI" pitchFamily="34" charset="0"/>
              </a:defRPr>
            </a:lvl2pPr>
          </a:lstStyle>
          <a:p>
            <a:pPr marL="117290" lvl="1" indent="0" algn="l" defTabSz="737555" rtl="0" eaLnBrk="1" latinLnBrk="0" hangingPunct="1">
              <a:spcBef>
                <a:spcPts val="0"/>
              </a:spcBef>
              <a:buFont typeface="Arial" pitchFamily="34" charset="0"/>
              <a:buNone/>
            </a:pPr>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 name="Espace réservé du texte 10">
            <a:extLst>
              <a:ext uri="{FF2B5EF4-FFF2-40B4-BE49-F238E27FC236}">
                <a16:creationId xmlns:a16="http://schemas.microsoft.com/office/drawing/2014/main" id="{E214056A-68BD-4285-869B-D3DEA11A12F2}"/>
              </a:ext>
            </a:extLst>
          </p:cNvPr>
          <p:cNvSpPr>
            <a:spLocks noGrp="1"/>
          </p:cNvSpPr>
          <p:nvPr>
            <p:ph type="body" sz="quarter" idx="14"/>
          </p:nvPr>
        </p:nvSpPr>
        <p:spPr>
          <a:xfrm>
            <a:off x="106967" y="200311"/>
            <a:ext cx="4526597" cy="4252912"/>
          </a:xfrm>
        </p:spPr>
        <p:txBody>
          <a:bodyPr/>
          <a:lstStyle>
            <a:lvl1pPr marL="0" indent="0">
              <a:buNone/>
              <a:defRPr lang="fr-FR" sz="3600" kern="1200" dirty="0" smtClean="0">
                <a:solidFill>
                  <a:schemeClr val="bg1"/>
                </a:solidFill>
                <a:latin typeface="Segoe UI" pitchFamily="34" charset="0"/>
                <a:ea typeface="Segoe UI" pitchFamily="34" charset="0"/>
                <a:cs typeface="Segoe UI" pitchFamily="34" charset="0"/>
              </a:defRPr>
            </a:lvl1pPr>
            <a:lvl2pPr>
              <a:defRPr lang="fr-FR" sz="3600" kern="1200" dirty="0" smtClean="0">
                <a:solidFill>
                  <a:schemeClr val="bg1"/>
                </a:solidFill>
                <a:latin typeface="Segoe UI" pitchFamily="34" charset="0"/>
                <a:ea typeface="Segoe UI" pitchFamily="34" charset="0"/>
                <a:cs typeface="Segoe UI" pitchFamily="34" charset="0"/>
              </a:defRPr>
            </a:lvl2pPr>
            <a:lvl3pPr>
              <a:defRPr lang="fr-FR" sz="3600" kern="1200" dirty="0" smtClean="0">
                <a:solidFill>
                  <a:schemeClr val="bg1"/>
                </a:solidFill>
                <a:latin typeface="Segoe UI" pitchFamily="34" charset="0"/>
                <a:ea typeface="Segoe UI" pitchFamily="34" charset="0"/>
                <a:cs typeface="Segoe UI" pitchFamily="34" charset="0"/>
              </a:defRPr>
            </a:lvl3pPr>
            <a:lvl4pPr>
              <a:defRPr lang="fr-FR" sz="3600" kern="1200" dirty="0" smtClean="0">
                <a:solidFill>
                  <a:schemeClr val="bg1"/>
                </a:solidFill>
                <a:latin typeface="Segoe UI" pitchFamily="34" charset="0"/>
                <a:ea typeface="Segoe UI" pitchFamily="34" charset="0"/>
                <a:cs typeface="Segoe UI" pitchFamily="34" charset="0"/>
              </a:defRPr>
            </a:lvl4pPr>
            <a:lvl5pPr>
              <a:defRPr lang="fr-FR" sz="3600" kern="1200" dirty="0" smtClean="0">
                <a:solidFill>
                  <a:schemeClr val="bg1"/>
                </a:solidFill>
                <a:latin typeface="Segoe UI" pitchFamily="34" charset="0"/>
                <a:ea typeface="Segoe UI" pitchFamily="34" charset="0"/>
                <a:cs typeface="Segoe UI" pitchFamily="34" charset="0"/>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507657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137160" rIns="137160" bIns="137160" anchor="t">
            <a:noAutofit/>
          </a:bodyPr>
          <a:lstStyle>
            <a:lvl1pPr>
              <a:defRPr/>
            </a:lvl1pPr>
          </a:lstStyle>
          <a:p>
            <a:r>
              <a:rPr lang="en-US"/>
              <a:t>Click to edit Master title style</a:t>
            </a:r>
            <a:endParaRPr lang="en-US" dirty="0"/>
          </a:p>
        </p:txBody>
      </p:sp>
      <p:sp>
        <p:nvSpPr>
          <p:cNvPr id="16" name="Text Placeholder 15"/>
          <p:cNvSpPr>
            <a:spLocks noGrp="1"/>
          </p:cNvSpPr>
          <p:nvPr>
            <p:ph type="body" sz="quarter" idx="14"/>
          </p:nvPr>
        </p:nvSpPr>
        <p:spPr>
          <a:xfrm>
            <a:off x="228600" y="1600202"/>
            <a:ext cx="11812548" cy="4577051"/>
          </a:xfrm>
        </p:spPr>
        <p:txBody>
          <a:bodyPr lIns="137160" rIns="137160" bIns="13716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Slide Number Placeholder 18"/>
          <p:cNvSpPr>
            <a:spLocks noGrp="1"/>
          </p:cNvSpPr>
          <p:nvPr>
            <p:ph type="sldNum" sz="quarter" idx="15"/>
          </p:nvPr>
        </p:nvSpPr>
        <p:spPr/>
        <p:txBody>
          <a:bodyPr/>
          <a:lstStyle/>
          <a:p>
            <a:fld id="{FAADACFB-7C71-4E89-89D2-7BBA40B7BFA9}" type="slidenum">
              <a:rPr lang="en-US" smtClean="0">
                <a:solidFill>
                  <a:srgbClr val="505050"/>
                </a:solidFill>
              </a:rPr>
              <a:pPr/>
              <a:t>‹N°›</a:t>
            </a:fld>
            <a:endParaRPr lang="en-US" dirty="0">
              <a:solidFill>
                <a:srgbClr val="505050"/>
              </a:solidFill>
            </a:endParaRPr>
          </a:p>
        </p:txBody>
      </p:sp>
      <p:sp>
        <p:nvSpPr>
          <p:cNvPr id="20" name="Footer Placeholder 19"/>
          <p:cNvSpPr>
            <a:spLocks noGrp="1"/>
          </p:cNvSpPr>
          <p:nvPr>
            <p:ph type="ftr" sz="quarter" idx="16"/>
          </p:nvPr>
        </p:nvSpPr>
        <p:spPr>
          <a:xfrm>
            <a:off x="228601" y="6553202"/>
            <a:ext cx="11201400" cy="304801"/>
          </a:xfrm>
        </p:spPr>
        <p:txBody>
          <a:bodyPr/>
          <a:lstStyle/>
          <a:p>
            <a:endParaRPr lang="en-US" dirty="0">
              <a:solidFill>
                <a:srgbClr val="505050"/>
              </a:solidFill>
            </a:endParaRPr>
          </a:p>
        </p:txBody>
      </p:sp>
    </p:spTree>
    <p:extLst>
      <p:ext uri="{BB962C8B-B14F-4D97-AF65-F5344CB8AC3E}">
        <p14:creationId xmlns:p14="http://schemas.microsoft.com/office/powerpoint/2010/main" val="2865344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iapositive de titre">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DD809B3E-B18A-4502-BCAB-CAE0BFC86E22}"/>
              </a:ext>
            </a:extLst>
          </p:cNvPr>
          <p:cNvPicPr>
            <a:picLocks noChangeAspect="1"/>
          </p:cNvPicPr>
          <p:nvPr userDrawn="1"/>
        </p:nvPicPr>
        <p:blipFill>
          <a:blip r:embed="rId3"/>
          <a:stretch>
            <a:fillRect/>
          </a:stretch>
        </p:blipFill>
        <p:spPr>
          <a:xfrm>
            <a:off x="0" y="0"/>
            <a:ext cx="6571489" cy="6858000"/>
          </a:xfrm>
          <a:prstGeom prst="rect">
            <a:avLst/>
          </a:prstGeom>
        </p:spPr>
      </p:pic>
      <p:sp>
        <p:nvSpPr>
          <p:cNvPr id="3" name="Sous-titre 2">
            <a:extLst>
              <a:ext uri="{FF2B5EF4-FFF2-40B4-BE49-F238E27FC236}">
                <a16:creationId xmlns:a16="http://schemas.microsoft.com/office/drawing/2014/main" id="{247D1851-9901-4958-9AE2-2947F6A7EE01}"/>
              </a:ext>
            </a:extLst>
          </p:cNvPr>
          <p:cNvSpPr>
            <a:spLocks noGrp="1"/>
          </p:cNvSpPr>
          <p:nvPr>
            <p:ph type="subTitle" idx="1"/>
          </p:nvPr>
        </p:nvSpPr>
        <p:spPr>
          <a:xfrm>
            <a:off x="320040" y="640080"/>
            <a:ext cx="5196840" cy="2697480"/>
          </a:xfrm>
        </p:spPr>
        <p:txBody>
          <a:bodyPr/>
          <a:lstStyle>
            <a:lvl1pPr marL="0" indent="0" algn="l">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4" name="Espace réservé de la date 3">
            <a:extLst>
              <a:ext uri="{FF2B5EF4-FFF2-40B4-BE49-F238E27FC236}">
                <a16:creationId xmlns:a16="http://schemas.microsoft.com/office/drawing/2014/main" id="{E90D3249-3E94-439D-9680-36CF5F3BDF38}"/>
              </a:ext>
            </a:extLst>
          </p:cNvPr>
          <p:cNvSpPr>
            <a:spLocks noGrp="1"/>
          </p:cNvSpPr>
          <p:nvPr>
            <p:ph type="dt" sz="half" idx="10"/>
          </p:nvPr>
        </p:nvSpPr>
        <p:spPr/>
        <p:txBody>
          <a:bodyPr/>
          <a:lstStyle/>
          <a:p>
            <a:fld id="{A9BF4BA4-9D54-4548-9A20-998200D87396}" type="datetimeFigureOut">
              <a:rPr lang="fr-FR" smtClean="0"/>
              <a:t>27/01/2020</a:t>
            </a:fld>
            <a:endParaRPr lang="fr-FR"/>
          </a:p>
        </p:txBody>
      </p:sp>
      <p:sp>
        <p:nvSpPr>
          <p:cNvPr id="5" name="Espace réservé du pied de page 4">
            <a:extLst>
              <a:ext uri="{FF2B5EF4-FFF2-40B4-BE49-F238E27FC236}">
                <a16:creationId xmlns:a16="http://schemas.microsoft.com/office/drawing/2014/main" id="{D2A40457-0B41-4A97-B7AB-E94FFDEE70C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36C9334-32DD-43A8-AD14-5193E7A70497}"/>
              </a:ext>
            </a:extLst>
          </p:cNvPr>
          <p:cNvSpPr>
            <a:spLocks noGrp="1"/>
          </p:cNvSpPr>
          <p:nvPr>
            <p:ph type="sldNum" sz="quarter" idx="12"/>
          </p:nvPr>
        </p:nvSpPr>
        <p:spPr/>
        <p:txBody>
          <a:bodyPr/>
          <a:lstStyle/>
          <a:p>
            <a:fld id="{D52D7D69-B668-441A-9B2E-C44B26306703}" type="slidenum">
              <a:rPr lang="fr-FR" smtClean="0"/>
              <a:t>‹N°›</a:t>
            </a:fld>
            <a:endParaRPr lang="fr-FR"/>
          </a:p>
        </p:txBody>
      </p:sp>
      <p:sp>
        <p:nvSpPr>
          <p:cNvPr id="2" name="Titre 1">
            <a:extLst>
              <a:ext uri="{FF2B5EF4-FFF2-40B4-BE49-F238E27FC236}">
                <a16:creationId xmlns:a16="http://schemas.microsoft.com/office/drawing/2014/main" id="{AA81B700-EA95-49E2-9174-6016E1D73BF7}"/>
              </a:ext>
            </a:extLst>
          </p:cNvPr>
          <p:cNvSpPr>
            <a:spLocks noGrp="1"/>
          </p:cNvSpPr>
          <p:nvPr>
            <p:ph type="ctrTitle"/>
          </p:nvPr>
        </p:nvSpPr>
        <p:spPr>
          <a:xfrm>
            <a:off x="0" y="4429918"/>
            <a:ext cx="12110720" cy="2428082"/>
          </a:xfrm>
        </p:spPr>
        <p:txBody>
          <a:bodyPr anchor="ctr" anchorCtr="0">
            <a:normAutofit/>
          </a:bodyPr>
          <a:lstStyle>
            <a:lvl1pPr algn="ctr">
              <a:defRPr sz="6000">
                <a:solidFill>
                  <a:srgbClr val="007BA5"/>
                </a:solidFill>
                <a:effectLst>
                  <a:outerShdw blurRad="38100" dist="38100" dir="2700000" algn="tl">
                    <a:srgbClr val="000000">
                      <a:alpha val="43137"/>
                    </a:srgbClr>
                  </a:outerShdw>
                </a:effectLst>
              </a:defRPr>
            </a:lvl1pPr>
          </a:lstStyle>
          <a:p>
            <a:r>
              <a:rPr lang="fr-FR" dirty="0"/>
              <a:t>Modifiez le style du titre</a:t>
            </a:r>
          </a:p>
        </p:txBody>
      </p:sp>
      <p:pic>
        <p:nvPicPr>
          <p:cNvPr id="9" name="Image 8">
            <a:extLst>
              <a:ext uri="{FF2B5EF4-FFF2-40B4-BE49-F238E27FC236}">
                <a16:creationId xmlns:a16="http://schemas.microsoft.com/office/drawing/2014/main" id="{F9FFF82A-8D6F-447E-94AC-B09A9C41C79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68050" y="354330"/>
            <a:ext cx="571500" cy="571500"/>
          </a:xfrm>
          <a:prstGeom prst="rect">
            <a:avLst/>
          </a:prstGeom>
        </p:spPr>
      </p:pic>
      <p:pic>
        <p:nvPicPr>
          <p:cNvPr id="10" name="Image 9">
            <a:extLst>
              <a:ext uri="{FF2B5EF4-FFF2-40B4-BE49-F238E27FC236}">
                <a16:creationId xmlns:a16="http://schemas.microsoft.com/office/drawing/2014/main" id="{4FF12B9E-5258-4DDF-9671-5CE72272794D}"/>
              </a:ext>
            </a:extLst>
          </p:cNvPr>
          <p:cNvPicPr>
            <a:picLocks noChangeAspect="1"/>
          </p:cNvPicPr>
          <p:nvPr userDrawn="1"/>
        </p:nvPicPr>
        <p:blipFill>
          <a:blip r:embed="rId5"/>
          <a:stretch>
            <a:fillRect/>
          </a:stretch>
        </p:blipFill>
        <p:spPr>
          <a:xfrm>
            <a:off x="204200" y="6362112"/>
            <a:ext cx="353599" cy="353599"/>
          </a:xfrm>
          <a:prstGeom prst="rect">
            <a:avLst/>
          </a:prstGeom>
        </p:spPr>
      </p:pic>
    </p:spTree>
    <p:extLst>
      <p:ext uri="{BB962C8B-B14F-4D97-AF65-F5344CB8AC3E}">
        <p14:creationId xmlns:p14="http://schemas.microsoft.com/office/powerpoint/2010/main" val="4169689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567C6E-F37A-473A-9D40-A2EC875F6BF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3BE1A70-DD87-4083-B590-EC1FE259E731}"/>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A51DEA6-3D6B-4E06-AC0C-195EB250205A}"/>
              </a:ext>
            </a:extLst>
          </p:cNvPr>
          <p:cNvSpPr>
            <a:spLocks noGrp="1"/>
          </p:cNvSpPr>
          <p:nvPr>
            <p:ph type="dt" sz="half" idx="10"/>
          </p:nvPr>
        </p:nvSpPr>
        <p:spPr/>
        <p:txBody>
          <a:bodyPr/>
          <a:lstStyle/>
          <a:p>
            <a:fld id="{A9BF4BA4-9D54-4548-9A20-998200D87396}" type="datetimeFigureOut">
              <a:rPr lang="fr-FR" smtClean="0"/>
              <a:t>27/01/2020</a:t>
            </a:fld>
            <a:endParaRPr lang="fr-FR"/>
          </a:p>
        </p:txBody>
      </p:sp>
      <p:sp>
        <p:nvSpPr>
          <p:cNvPr id="5" name="Espace réservé du pied de page 4">
            <a:extLst>
              <a:ext uri="{FF2B5EF4-FFF2-40B4-BE49-F238E27FC236}">
                <a16:creationId xmlns:a16="http://schemas.microsoft.com/office/drawing/2014/main" id="{EB1E7702-DE7A-4AEE-83E9-A80FC0F4F3A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866C5AD-0551-4FE1-800A-0D164B65D121}"/>
              </a:ext>
            </a:extLst>
          </p:cNvPr>
          <p:cNvSpPr>
            <a:spLocks noGrp="1"/>
          </p:cNvSpPr>
          <p:nvPr>
            <p:ph type="sldNum" sz="quarter" idx="12"/>
          </p:nvPr>
        </p:nvSpPr>
        <p:spPr/>
        <p:txBody>
          <a:bodyPr/>
          <a:lstStyle/>
          <a:p>
            <a:fld id="{D52D7D69-B668-441A-9B2E-C44B26306703}" type="slidenum">
              <a:rPr lang="fr-FR" smtClean="0"/>
              <a:t>‹N°›</a:t>
            </a:fld>
            <a:endParaRPr lang="fr-FR"/>
          </a:p>
        </p:txBody>
      </p:sp>
    </p:spTree>
    <p:extLst>
      <p:ext uri="{BB962C8B-B14F-4D97-AF65-F5344CB8AC3E}">
        <p14:creationId xmlns:p14="http://schemas.microsoft.com/office/powerpoint/2010/main" val="345219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5 points">
    <p:bg>
      <p:bgPr>
        <a:blipFill dpi="0" rotWithShape="1">
          <a:blip r:embed="rId2">
            <a:alphaModFix amt="42000"/>
            <a:lum/>
          </a:blip>
          <a:srcRect/>
          <a:stretch>
            <a:fillRect t="-9000" b="-9000"/>
          </a:stretch>
        </a:blip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0081826-DA24-4AF7-83D2-B94363246C74}"/>
              </a:ext>
            </a:extLst>
          </p:cNvPr>
          <p:cNvSpPr/>
          <p:nvPr userDrawn="1"/>
        </p:nvSpPr>
        <p:spPr>
          <a:xfrm>
            <a:off x="6601969" y="2498656"/>
            <a:ext cx="5597645" cy="664522"/>
          </a:xfrm>
          <a:prstGeom prst="rect">
            <a:avLst/>
          </a:prstGeom>
          <a:solidFill>
            <a:srgbClr val="007A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7BA5"/>
              </a:solidFill>
            </a:endParaRPr>
          </a:p>
        </p:txBody>
      </p:sp>
      <p:pic>
        <p:nvPicPr>
          <p:cNvPr id="16" name="Image 15">
            <a:extLst>
              <a:ext uri="{FF2B5EF4-FFF2-40B4-BE49-F238E27FC236}">
                <a16:creationId xmlns:a16="http://schemas.microsoft.com/office/drawing/2014/main" id="{52D7AD43-4BA7-4307-8CB8-D8BD610DC86F}"/>
              </a:ext>
            </a:extLst>
          </p:cNvPr>
          <p:cNvPicPr>
            <a:picLocks noChangeAspect="1"/>
          </p:cNvPicPr>
          <p:nvPr userDrawn="1"/>
        </p:nvPicPr>
        <p:blipFill>
          <a:blip r:embed="rId3"/>
          <a:stretch>
            <a:fillRect/>
          </a:stretch>
        </p:blipFill>
        <p:spPr>
          <a:xfrm>
            <a:off x="-22871" y="13173"/>
            <a:ext cx="6571489" cy="6858000"/>
          </a:xfrm>
          <a:prstGeom prst="rect">
            <a:avLst/>
          </a:prstGeom>
        </p:spPr>
      </p:pic>
      <p:sp>
        <p:nvSpPr>
          <p:cNvPr id="4" name="Espace réservé de la date 3">
            <a:extLst>
              <a:ext uri="{FF2B5EF4-FFF2-40B4-BE49-F238E27FC236}">
                <a16:creationId xmlns:a16="http://schemas.microsoft.com/office/drawing/2014/main" id="{BA51DEA6-3D6B-4E06-AC0C-195EB250205A}"/>
              </a:ext>
            </a:extLst>
          </p:cNvPr>
          <p:cNvSpPr>
            <a:spLocks noGrp="1"/>
          </p:cNvSpPr>
          <p:nvPr>
            <p:ph type="dt" sz="half" idx="10"/>
          </p:nvPr>
        </p:nvSpPr>
        <p:spPr/>
        <p:txBody>
          <a:bodyPr/>
          <a:lstStyle/>
          <a:p>
            <a:fld id="{A9BF4BA4-9D54-4548-9A20-998200D87396}" type="datetimeFigureOut">
              <a:rPr lang="fr-FR" smtClean="0"/>
              <a:t>27/01/2020</a:t>
            </a:fld>
            <a:endParaRPr lang="fr-FR"/>
          </a:p>
        </p:txBody>
      </p:sp>
      <p:sp>
        <p:nvSpPr>
          <p:cNvPr id="5" name="Espace réservé du pied de page 4">
            <a:extLst>
              <a:ext uri="{FF2B5EF4-FFF2-40B4-BE49-F238E27FC236}">
                <a16:creationId xmlns:a16="http://schemas.microsoft.com/office/drawing/2014/main" id="{EB1E7702-DE7A-4AEE-83E9-A80FC0F4F3AD}"/>
              </a:ext>
            </a:extLst>
          </p:cNvPr>
          <p:cNvSpPr>
            <a:spLocks noGrp="1"/>
          </p:cNvSpPr>
          <p:nvPr>
            <p:ph type="ftr" sz="quarter" idx="11"/>
          </p:nvPr>
        </p:nvSpPr>
        <p:spPr/>
        <p:txBody>
          <a:bodyPr/>
          <a:lstStyle/>
          <a:p>
            <a:endParaRPr lang="fr-FR"/>
          </a:p>
        </p:txBody>
      </p:sp>
      <p:sp>
        <p:nvSpPr>
          <p:cNvPr id="11" name="Rectangle 10">
            <a:extLst>
              <a:ext uri="{FF2B5EF4-FFF2-40B4-BE49-F238E27FC236}">
                <a16:creationId xmlns:a16="http://schemas.microsoft.com/office/drawing/2014/main" id="{6460C5AC-2F64-4122-9ED7-47AFC7EA167E}"/>
              </a:ext>
            </a:extLst>
          </p:cNvPr>
          <p:cNvSpPr/>
          <p:nvPr userDrawn="1"/>
        </p:nvSpPr>
        <p:spPr>
          <a:xfrm>
            <a:off x="6594355" y="3400647"/>
            <a:ext cx="5597645" cy="664522"/>
          </a:xfrm>
          <a:prstGeom prst="rect">
            <a:avLst/>
          </a:prstGeom>
          <a:solidFill>
            <a:srgbClr val="007A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89FA2BFD-9530-45DA-9B33-8EDC4D724F51}"/>
              </a:ext>
            </a:extLst>
          </p:cNvPr>
          <p:cNvSpPr/>
          <p:nvPr userDrawn="1"/>
        </p:nvSpPr>
        <p:spPr>
          <a:xfrm>
            <a:off x="6571487" y="4360243"/>
            <a:ext cx="5597645" cy="664522"/>
          </a:xfrm>
          <a:prstGeom prst="rect">
            <a:avLst/>
          </a:prstGeom>
          <a:solidFill>
            <a:srgbClr val="007A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94821443-FB5C-420E-A6CD-EEF73D843A4E}"/>
              </a:ext>
            </a:extLst>
          </p:cNvPr>
          <p:cNvSpPr/>
          <p:nvPr userDrawn="1"/>
        </p:nvSpPr>
        <p:spPr>
          <a:xfrm>
            <a:off x="6571488" y="6206651"/>
            <a:ext cx="5597645" cy="664522"/>
          </a:xfrm>
          <a:prstGeom prst="rect">
            <a:avLst/>
          </a:prstGeom>
          <a:solidFill>
            <a:srgbClr val="007A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072BAB21-5B25-4210-A0D0-6E4FD8E240DA}"/>
              </a:ext>
            </a:extLst>
          </p:cNvPr>
          <p:cNvSpPr/>
          <p:nvPr userDrawn="1"/>
        </p:nvSpPr>
        <p:spPr>
          <a:xfrm>
            <a:off x="6586729" y="5290034"/>
            <a:ext cx="5597645" cy="664522"/>
          </a:xfrm>
          <a:prstGeom prst="rect">
            <a:avLst/>
          </a:prstGeom>
          <a:solidFill>
            <a:srgbClr val="007A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space réservé du texte 17">
            <a:extLst>
              <a:ext uri="{FF2B5EF4-FFF2-40B4-BE49-F238E27FC236}">
                <a16:creationId xmlns:a16="http://schemas.microsoft.com/office/drawing/2014/main" id="{DB33F5DE-FFAF-4817-B3FE-E2DD355115E1}"/>
              </a:ext>
            </a:extLst>
          </p:cNvPr>
          <p:cNvSpPr>
            <a:spLocks noGrp="1"/>
          </p:cNvSpPr>
          <p:nvPr>
            <p:ph type="body" sz="quarter" idx="12"/>
          </p:nvPr>
        </p:nvSpPr>
        <p:spPr>
          <a:xfrm>
            <a:off x="6571486" y="4345617"/>
            <a:ext cx="5597645" cy="679148"/>
          </a:xfrm>
        </p:spPr>
        <p:txBody>
          <a:bodyPr anchor="ctr" anchorCtr="0"/>
          <a:lstStyle>
            <a:lvl1pPr marL="0" indent="0">
              <a:buNone/>
              <a:defRPr>
                <a:solidFill>
                  <a:schemeClr val="bg1"/>
                </a:solidFill>
                <a:latin typeface="Arial Narrow" panose="020B0606020202030204" pitchFamily="34" charset="0"/>
              </a:defRPr>
            </a:lvl1pPr>
          </a:lstStyle>
          <a:p>
            <a:pPr lvl="0"/>
            <a:r>
              <a:rPr lang="fr-FR" dirty="0"/>
              <a:t>Modifier les styles du texte du masque</a:t>
            </a:r>
          </a:p>
        </p:txBody>
      </p:sp>
      <p:sp>
        <p:nvSpPr>
          <p:cNvPr id="22" name="Espace réservé du texte 17">
            <a:extLst>
              <a:ext uri="{FF2B5EF4-FFF2-40B4-BE49-F238E27FC236}">
                <a16:creationId xmlns:a16="http://schemas.microsoft.com/office/drawing/2014/main" id="{290D58C9-84B2-4F72-855F-9C8B6FEDC33C}"/>
              </a:ext>
            </a:extLst>
          </p:cNvPr>
          <p:cNvSpPr>
            <a:spLocks noGrp="1"/>
          </p:cNvSpPr>
          <p:nvPr>
            <p:ph type="body" sz="quarter" idx="13"/>
          </p:nvPr>
        </p:nvSpPr>
        <p:spPr>
          <a:xfrm>
            <a:off x="6571485" y="3424616"/>
            <a:ext cx="5597645" cy="679148"/>
          </a:xfrm>
        </p:spPr>
        <p:txBody>
          <a:bodyPr anchor="ctr" anchorCtr="0"/>
          <a:lstStyle>
            <a:lvl1pPr marL="0" indent="0">
              <a:buNone/>
              <a:defRPr>
                <a:solidFill>
                  <a:schemeClr val="bg1"/>
                </a:solidFill>
                <a:latin typeface="Arial Narrow" panose="020B0606020202030204" pitchFamily="34" charset="0"/>
              </a:defRPr>
            </a:lvl1pPr>
          </a:lstStyle>
          <a:p>
            <a:pPr lvl="0"/>
            <a:r>
              <a:rPr lang="fr-FR" dirty="0"/>
              <a:t>Modifier les styles du texte du masque</a:t>
            </a:r>
          </a:p>
        </p:txBody>
      </p:sp>
      <p:sp>
        <p:nvSpPr>
          <p:cNvPr id="23" name="Espace réservé du texte 17">
            <a:extLst>
              <a:ext uri="{FF2B5EF4-FFF2-40B4-BE49-F238E27FC236}">
                <a16:creationId xmlns:a16="http://schemas.microsoft.com/office/drawing/2014/main" id="{A1CF08B7-8664-42D9-9A1F-CF60AE77D2A7}"/>
              </a:ext>
            </a:extLst>
          </p:cNvPr>
          <p:cNvSpPr>
            <a:spLocks noGrp="1"/>
          </p:cNvSpPr>
          <p:nvPr>
            <p:ph type="body" sz="quarter" idx="14"/>
          </p:nvPr>
        </p:nvSpPr>
        <p:spPr>
          <a:xfrm>
            <a:off x="6601969" y="5285628"/>
            <a:ext cx="5597645" cy="679148"/>
          </a:xfrm>
        </p:spPr>
        <p:txBody>
          <a:bodyPr anchor="ctr" anchorCtr="0"/>
          <a:lstStyle>
            <a:lvl1pPr marL="0" indent="0">
              <a:buNone/>
              <a:defRPr>
                <a:solidFill>
                  <a:schemeClr val="bg1"/>
                </a:solidFill>
                <a:latin typeface="Arial Narrow" panose="020B0606020202030204" pitchFamily="34" charset="0"/>
              </a:defRPr>
            </a:lvl1pPr>
          </a:lstStyle>
          <a:p>
            <a:pPr lvl="0"/>
            <a:r>
              <a:rPr lang="fr-FR" dirty="0"/>
              <a:t>Modifier les styles du texte du masque</a:t>
            </a:r>
          </a:p>
        </p:txBody>
      </p:sp>
      <p:sp>
        <p:nvSpPr>
          <p:cNvPr id="24" name="Espace réservé du texte 17">
            <a:extLst>
              <a:ext uri="{FF2B5EF4-FFF2-40B4-BE49-F238E27FC236}">
                <a16:creationId xmlns:a16="http://schemas.microsoft.com/office/drawing/2014/main" id="{8A65B574-0970-413B-8584-941B0E8240EF}"/>
              </a:ext>
            </a:extLst>
          </p:cNvPr>
          <p:cNvSpPr>
            <a:spLocks noGrp="1"/>
          </p:cNvSpPr>
          <p:nvPr>
            <p:ph type="body" sz="quarter" idx="15"/>
          </p:nvPr>
        </p:nvSpPr>
        <p:spPr>
          <a:xfrm>
            <a:off x="6594355" y="6192025"/>
            <a:ext cx="5597645" cy="679148"/>
          </a:xfrm>
        </p:spPr>
        <p:txBody>
          <a:bodyPr anchor="ctr" anchorCtr="0"/>
          <a:lstStyle>
            <a:lvl1pPr marL="0" indent="0">
              <a:buNone/>
              <a:defRPr>
                <a:solidFill>
                  <a:schemeClr val="bg1"/>
                </a:solidFill>
                <a:latin typeface="Arial Narrow" panose="020B0606020202030204" pitchFamily="34" charset="0"/>
              </a:defRPr>
            </a:lvl1pPr>
          </a:lstStyle>
          <a:p>
            <a:pPr lvl="0"/>
            <a:r>
              <a:rPr lang="fr-FR" dirty="0"/>
              <a:t>Modifier les styles du texte du masque</a:t>
            </a:r>
          </a:p>
        </p:txBody>
      </p:sp>
      <p:sp>
        <p:nvSpPr>
          <p:cNvPr id="17" name="Espace réservé du texte 17">
            <a:extLst>
              <a:ext uri="{FF2B5EF4-FFF2-40B4-BE49-F238E27FC236}">
                <a16:creationId xmlns:a16="http://schemas.microsoft.com/office/drawing/2014/main" id="{F7163BD4-EEC7-4D21-B3A6-2AE98D30C4EC}"/>
              </a:ext>
            </a:extLst>
          </p:cNvPr>
          <p:cNvSpPr>
            <a:spLocks noGrp="1"/>
          </p:cNvSpPr>
          <p:nvPr>
            <p:ph type="body" sz="quarter" idx="16"/>
          </p:nvPr>
        </p:nvSpPr>
        <p:spPr>
          <a:xfrm>
            <a:off x="6548618" y="2476643"/>
            <a:ext cx="5597645" cy="679148"/>
          </a:xfrm>
        </p:spPr>
        <p:txBody>
          <a:bodyPr anchor="ctr" anchorCtr="0"/>
          <a:lstStyle>
            <a:lvl1pPr marL="0" indent="0">
              <a:buNone/>
              <a:defRPr>
                <a:solidFill>
                  <a:schemeClr val="bg1"/>
                </a:solidFill>
                <a:latin typeface="Arial Narrow" panose="020B0606020202030204" pitchFamily="34" charset="0"/>
              </a:defRPr>
            </a:lvl1pPr>
          </a:lstStyle>
          <a:p>
            <a:pPr lvl="0"/>
            <a:r>
              <a:rPr lang="fr-FR" dirty="0"/>
              <a:t>Modifier les styles du texte du masque</a:t>
            </a:r>
          </a:p>
        </p:txBody>
      </p:sp>
      <p:sp>
        <p:nvSpPr>
          <p:cNvPr id="20" name="Titre 1">
            <a:extLst>
              <a:ext uri="{FF2B5EF4-FFF2-40B4-BE49-F238E27FC236}">
                <a16:creationId xmlns:a16="http://schemas.microsoft.com/office/drawing/2014/main" id="{64B6BE2C-2A14-47E9-88E5-DC2BC765E50D}"/>
              </a:ext>
            </a:extLst>
          </p:cNvPr>
          <p:cNvSpPr>
            <a:spLocks noGrp="1"/>
          </p:cNvSpPr>
          <p:nvPr>
            <p:ph type="title"/>
          </p:nvPr>
        </p:nvSpPr>
        <p:spPr>
          <a:xfrm>
            <a:off x="15240" y="4742502"/>
            <a:ext cx="6533378" cy="1325563"/>
          </a:xfrm>
        </p:spPr>
        <p:txBody>
          <a:bodyPr/>
          <a:lstStyle>
            <a:lvl1pPr>
              <a:defRPr b="1" cap="none" spc="0">
                <a:ln w="12700">
                  <a:solidFill>
                    <a:schemeClr val="accent1"/>
                  </a:solidFill>
                  <a:prstDash val="solid"/>
                </a:ln>
                <a:solidFill>
                  <a:srgbClr val="0179A5"/>
                </a:solidFill>
                <a:effectLst/>
              </a:defRPr>
            </a:lvl1pPr>
          </a:lstStyle>
          <a:p>
            <a:r>
              <a:rPr lang="fr-FR" dirty="0"/>
              <a:t>Modifiez le style du titre</a:t>
            </a:r>
          </a:p>
        </p:txBody>
      </p:sp>
      <p:sp>
        <p:nvSpPr>
          <p:cNvPr id="21" name="Espace réservé du contenu 2">
            <a:extLst>
              <a:ext uri="{FF2B5EF4-FFF2-40B4-BE49-F238E27FC236}">
                <a16:creationId xmlns:a16="http://schemas.microsoft.com/office/drawing/2014/main" id="{0CBCFE26-B47D-48A6-9920-72F5C1F27197}"/>
              </a:ext>
            </a:extLst>
          </p:cNvPr>
          <p:cNvSpPr>
            <a:spLocks noGrp="1"/>
          </p:cNvSpPr>
          <p:nvPr>
            <p:ph idx="17"/>
          </p:nvPr>
        </p:nvSpPr>
        <p:spPr>
          <a:xfrm>
            <a:off x="0" y="179939"/>
            <a:ext cx="5725160" cy="2945614"/>
          </a:xfrm>
        </p:spPr>
        <p:txBody>
          <a:bodyPr/>
          <a:lstStyle>
            <a:lvl1pPr marL="0" indent="0">
              <a:buNone/>
              <a:defRPr>
                <a:solidFill>
                  <a:srgbClr val="1F88DC"/>
                </a:solidFill>
                <a:latin typeface="Baskerville Old Face" panose="02020602080505020303" pitchFamily="18" charset="0"/>
              </a:defRPr>
            </a:lvl1pPr>
            <a:lvl2pPr marL="457200" indent="0">
              <a:buNone/>
              <a:defRPr i="1">
                <a:solidFill>
                  <a:srgbClr val="1F88DC"/>
                </a:solidFill>
              </a:defRPr>
            </a:lvl2pPr>
            <a:lvl3pPr marL="914400" indent="0">
              <a:buNone/>
              <a:defRPr i="1">
                <a:solidFill>
                  <a:srgbClr val="1F88DC"/>
                </a:solidFill>
              </a:defRPr>
            </a:lvl3pPr>
            <a:lvl4pPr marL="1371600" indent="0">
              <a:buNone/>
              <a:defRPr>
                <a:solidFill>
                  <a:srgbClr val="1F88DC"/>
                </a:solidFill>
              </a:defRPr>
            </a:lvl4pPr>
            <a:lvl5pPr marL="1828800" indent="0">
              <a:buNone/>
              <a:defRPr>
                <a:solidFill>
                  <a:srgbClr val="1F88DC"/>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25" name="Image 24">
            <a:extLst>
              <a:ext uri="{FF2B5EF4-FFF2-40B4-BE49-F238E27FC236}">
                <a16:creationId xmlns:a16="http://schemas.microsoft.com/office/drawing/2014/main" id="{792A50AE-48A4-4C78-A3C2-7CD3FD089644}"/>
              </a:ext>
            </a:extLst>
          </p:cNvPr>
          <p:cNvPicPr>
            <a:picLocks noChangeAspect="1"/>
          </p:cNvPicPr>
          <p:nvPr userDrawn="1"/>
        </p:nvPicPr>
        <p:blipFill>
          <a:blip r:embed="rId4"/>
          <a:stretch>
            <a:fillRect/>
          </a:stretch>
        </p:blipFill>
        <p:spPr>
          <a:xfrm>
            <a:off x="204200" y="6362112"/>
            <a:ext cx="353599" cy="353599"/>
          </a:xfrm>
          <a:prstGeom prst="rect">
            <a:avLst/>
          </a:prstGeom>
        </p:spPr>
      </p:pic>
    </p:spTree>
    <p:extLst>
      <p:ext uri="{BB962C8B-B14F-4D97-AF65-F5344CB8AC3E}">
        <p14:creationId xmlns:p14="http://schemas.microsoft.com/office/powerpoint/2010/main" val="2150572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4 points">
    <p:bg>
      <p:bgPr>
        <a:blipFill dpi="0" rotWithShape="1">
          <a:blip r:embed="rId2">
            <a:alphaModFix amt="42000"/>
            <a:lum/>
          </a:blip>
          <a:srcRect/>
          <a:stretch>
            <a:fillRect t="-13000" b="-13000"/>
          </a:stretch>
        </a:blipFill>
        <a:effectLst/>
      </p:bgPr>
    </p:bg>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52D7AD43-4BA7-4307-8CB8-D8BD610DC86F}"/>
              </a:ext>
            </a:extLst>
          </p:cNvPr>
          <p:cNvPicPr>
            <a:picLocks noChangeAspect="1"/>
          </p:cNvPicPr>
          <p:nvPr userDrawn="1"/>
        </p:nvPicPr>
        <p:blipFill>
          <a:blip r:embed="rId3"/>
          <a:stretch>
            <a:fillRect/>
          </a:stretch>
        </p:blipFill>
        <p:spPr>
          <a:xfrm>
            <a:off x="-2" y="-17141"/>
            <a:ext cx="6571489" cy="6858000"/>
          </a:xfrm>
          <a:prstGeom prst="rect">
            <a:avLst/>
          </a:prstGeom>
        </p:spPr>
      </p:pic>
      <p:sp>
        <p:nvSpPr>
          <p:cNvPr id="4" name="Espace réservé de la date 3">
            <a:extLst>
              <a:ext uri="{FF2B5EF4-FFF2-40B4-BE49-F238E27FC236}">
                <a16:creationId xmlns:a16="http://schemas.microsoft.com/office/drawing/2014/main" id="{BA51DEA6-3D6B-4E06-AC0C-195EB250205A}"/>
              </a:ext>
            </a:extLst>
          </p:cNvPr>
          <p:cNvSpPr>
            <a:spLocks noGrp="1"/>
          </p:cNvSpPr>
          <p:nvPr>
            <p:ph type="dt" sz="half" idx="10"/>
          </p:nvPr>
        </p:nvSpPr>
        <p:spPr/>
        <p:txBody>
          <a:bodyPr/>
          <a:lstStyle/>
          <a:p>
            <a:fld id="{A9BF4BA4-9D54-4548-9A20-998200D87396}" type="datetimeFigureOut">
              <a:rPr lang="fr-FR" smtClean="0"/>
              <a:t>27/01/2020</a:t>
            </a:fld>
            <a:endParaRPr lang="fr-FR"/>
          </a:p>
        </p:txBody>
      </p:sp>
      <p:sp>
        <p:nvSpPr>
          <p:cNvPr id="5" name="Espace réservé du pied de page 4">
            <a:extLst>
              <a:ext uri="{FF2B5EF4-FFF2-40B4-BE49-F238E27FC236}">
                <a16:creationId xmlns:a16="http://schemas.microsoft.com/office/drawing/2014/main" id="{EB1E7702-DE7A-4AEE-83E9-A80FC0F4F3AD}"/>
              </a:ext>
            </a:extLst>
          </p:cNvPr>
          <p:cNvSpPr>
            <a:spLocks noGrp="1"/>
          </p:cNvSpPr>
          <p:nvPr>
            <p:ph type="ftr" sz="quarter" idx="11"/>
          </p:nvPr>
        </p:nvSpPr>
        <p:spPr/>
        <p:txBody>
          <a:bodyPr/>
          <a:lstStyle/>
          <a:p>
            <a:endParaRPr lang="fr-FR"/>
          </a:p>
        </p:txBody>
      </p:sp>
      <p:sp>
        <p:nvSpPr>
          <p:cNvPr id="11" name="Rectangle 10">
            <a:extLst>
              <a:ext uri="{FF2B5EF4-FFF2-40B4-BE49-F238E27FC236}">
                <a16:creationId xmlns:a16="http://schemas.microsoft.com/office/drawing/2014/main" id="{6460C5AC-2F64-4122-9ED7-47AFC7EA167E}"/>
              </a:ext>
            </a:extLst>
          </p:cNvPr>
          <p:cNvSpPr/>
          <p:nvPr userDrawn="1"/>
        </p:nvSpPr>
        <p:spPr>
          <a:xfrm>
            <a:off x="6586728" y="3429000"/>
            <a:ext cx="5597645" cy="664522"/>
          </a:xfrm>
          <a:prstGeom prst="rect">
            <a:avLst/>
          </a:prstGeom>
          <a:solidFill>
            <a:srgbClr val="0179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89FA2BFD-9530-45DA-9B33-8EDC4D724F51}"/>
              </a:ext>
            </a:extLst>
          </p:cNvPr>
          <p:cNvSpPr/>
          <p:nvPr userDrawn="1"/>
        </p:nvSpPr>
        <p:spPr>
          <a:xfrm>
            <a:off x="6571487" y="4360243"/>
            <a:ext cx="5597645" cy="664522"/>
          </a:xfrm>
          <a:prstGeom prst="rect">
            <a:avLst/>
          </a:prstGeom>
          <a:solidFill>
            <a:srgbClr val="0179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94821443-FB5C-420E-A6CD-EEF73D843A4E}"/>
              </a:ext>
            </a:extLst>
          </p:cNvPr>
          <p:cNvSpPr/>
          <p:nvPr userDrawn="1"/>
        </p:nvSpPr>
        <p:spPr>
          <a:xfrm>
            <a:off x="6594355" y="6189094"/>
            <a:ext cx="5597645" cy="664522"/>
          </a:xfrm>
          <a:prstGeom prst="rect">
            <a:avLst/>
          </a:prstGeom>
          <a:solidFill>
            <a:srgbClr val="007B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072BAB21-5B25-4210-A0D0-6E4FD8E240DA}"/>
              </a:ext>
            </a:extLst>
          </p:cNvPr>
          <p:cNvSpPr/>
          <p:nvPr userDrawn="1"/>
        </p:nvSpPr>
        <p:spPr>
          <a:xfrm>
            <a:off x="6586729" y="5290034"/>
            <a:ext cx="5597645" cy="664522"/>
          </a:xfrm>
          <a:prstGeom prst="rect">
            <a:avLst/>
          </a:prstGeom>
          <a:solidFill>
            <a:srgbClr val="0179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48567C6E-F37A-473A-9D40-A2EC875F6BFE}"/>
              </a:ext>
            </a:extLst>
          </p:cNvPr>
          <p:cNvSpPr>
            <a:spLocks noGrp="1"/>
          </p:cNvSpPr>
          <p:nvPr>
            <p:ph type="title"/>
          </p:nvPr>
        </p:nvSpPr>
        <p:spPr>
          <a:xfrm>
            <a:off x="15240" y="4742502"/>
            <a:ext cx="6533378" cy="1325563"/>
          </a:xfrm>
        </p:spPr>
        <p:txBody>
          <a:bodyPr/>
          <a:lstStyle>
            <a:lvl1pPr>
              <a:defRPr b="1" cap="none" spc="0">
                <a:ln w="12700">
                  <a:solidFill>
                    <a:schemeClr val="accent1"/>
                  </a:solidFill>
                  <a:prstDash val="solid"/>
                </a:ln>
                <a:solidFill>
                  <a:srgbClr val="0179A5"/>
                </a:solidFill>
                <a:effectLst/>
              </a:defRPr>
            </a:lvl1pPr>
          </a:lstStyle>
          <a:p>
            <a:r>
              <a:rPr lang="fr-FR" dirty="0"/>
              <a:t>Modifiez le style du titre</a:t>
            </a:r>
          </a:p>
        </p:txBody>
      </p:sp>
      <p:sp>
        <p:nvSpPr>
          <p:cNvPr id="18" name="Espace réservé du texte 17">
            <a:extLst>
              <a:ext uri="{FF2B5EF4-FFF2-40B4-BE49-F238E27FC236}">
                <a16:creationId xmlns:a16="http://schemas.microsoft.com/office/drawing/2014/main" id="{DB33F5DE-FFAF-4817-B3FE-E2DD355115E1}"/>
              </a:ext>
            </a:extLst>
          </p:cNvPr>
          <p:cNvSpPr>
            <a:spLocks noGrp="1"/>
          </p:cNvSpPr>
          <p:nvPr>
            <p:ph type="body" sz="quarter" idx="12"/>
          </p:nvPr>
        </p:nvSpPr>
        <p:spPr>
          <a:xfrm>
            <a:off x="6586727" y="4370317"/>
            <a:ext cx="5597645" cy="679148"/>
          </a:xfrm>
        </p:spPr>
        <p:txBody>
          <a:bodyPr anchor="ctr" anchorCtr="0"/>
          <a:lstStyle>
            <a:lvl1pPr marL="0" indent="0">
              <a:buNone/>
              <a:defRPr>
                <a:solidFill>
                  <a:schemeClr val="bg1"/>
                </a:solidFill>
                <a:latin typeface="Arial Narrow" panose="020B0606020202030204" pitchFamily="34" charset="0"/>
              </a:defRPr>
            </a:lvl1pPr>
          </a:lstStyle>
          <a:p>
            <a:pPr lvl="0"/>
            <a:r>
              <a:rPr lang="fr-FR" dirty="0"/>
              <a:t>Modifier les styles du texte du masque</a:t>
            </a:r>
          </a:p>
        </p:txBody>
      </p:sp>
      <p:sp>
        <p:nvSpPr>
          <p:cNvPr id="22" name="Espace réservé du texte 17">
            <a:extLst>
              <a:ext uri="{FF2B5EF4-FFF2-40B4-BE49-F238E27FC236}">
                <a16:creationId xmlns:a16="http://schemas.microsoft.com/office/drawing/2014/main" id="{290D58C9-84B2-4F72-855F-9C8B6FEDC33C}"/>
              </a:ext>
            </a:extLst>
          </p:cNvPr>
          <p:cNvSpPr>
            <a:spLocks noGrp="1"/>
          </p:cNvSpPr>
          <p:nvPr>
            <p:ph type="body" sz="quarter" idx="13"/>
          </p:nvPr>
        </p:nvSpPr>
        <p:spPr>
          <a:xfrm>
            <a:off x="6594355" y="3417595"/>
            <a:ext cx="5597645" cy="679148"/>
          </a:xfrm>
        </p:spPr>
        <p:txBody>
          <a:bodyPr anchor="ctr" anchorCtr="0"/>
          <a:lstStyle>
            <a:lvl1pPr marL="0" indent="0">
              <a:buNone/>
              <a:defRPr>
                <a:solidFill>
                  <a:schemeClr val="bg1"/>
                </a:solidFill>
                <a:latin typeface="Arial Narrow" panose="020B0606020202030204" pitchFamily="34" charset="0"/>
              </a:defRPr>
            </a:lvl1pPr>
          </a:lstStyle>
          <a:p>
            <a:pPr lvl="0"/>
            <a:r>
              <a:rPr lang="fr-FR" dirty="0"/>
              <a:t>Modifier les styles du texte du masque</a:t>
            </a:r>
          </a:p>
        </p:txBody>
      </p:sp>
      <p:sp>
        <p:nvSpPr>
          <p:cNvPr id="23" name="Espace réservé du texte 17">
            <a:extLst>
              <a:ext uri="{FF2B5EF4-FFF2-40B4-BE49-F238E27FC236}">
                <a16:creationId xmlns:a16="http://schemas.microsoft.com/office/drawing/2014/main" id="{A1CF08B7-8664-42D9-9A1F-CF60AE77D2A7}"/>
              </a:ext>
            </a:extLst>
          </p:cNvPr>
          <p:cNvSpPr>
            <a:spLocks noGrp="1"/>
          </p:cNvSpPr>
          <p:nvPr>
            <p:ph type="body" sz="quarter" idx="14"/>
          </p:nvPr>
        </p:nvSpPr>
        <p:spPr>
          <a:xfrm>
            <a:off x="6586728" y="5297642"/>
            <a:ext cx="5597645" cy="679148"/>
          </a:xfrm>
        </p:spPr>
        <p:txBody>
          <a:bodyPr anchor="ctr" anchorCtr="0"/>
          <a:lstStyle>
            <a:lvl1pPr marL="0" indent="0">
              <a:buNone/>
              <a:defRPr>
                <a:solidFill>
                  <a:schemeClr val="bg1"/>
                </a:solidFill>
                <a:latin typeface="Arial Narrow" panose="020B0606020202030204" pitchFamily="34" charset="0"/>
              </a:defRPr>
            </a:lvl1pPr>
          </a:lstStyle>
          <a:p>
            <a:pPr lvl="0"/>
            <a:r>
              <a:rPr lang="fr-FR" dirty="0"/>
              <a:t>Modifier les styles du texte du masque</a:t>
            </a:r>
          </a:p>
        </p:txBody>
      </p:sp>
      <p:sp>
        <p:nvSpPr>
          <p:cNvPr id="24" name="Espace réservé du texte 17">
            <a:extLst>
              <a:ext uri="{FF2B5EF4-FFF2-40B4-BE49-F238E27FC236}">
                <a16:creationId xmlns:a16="http://schemas.microsoft.com/office/drawing/2014/main" id="{8A65B574-0970-413B-8584-941B0E8240EF}"/>
              </a:ext>
            </a:extLst>
          </p:cNvPr>
          <p:cNvSpPr>
            <a:spLocks noGrp="1"/>
          </p:cNvSpPr>
          <p:nvPr>
            <p:ph type="body" sz="quarter" idx="15"/>
          </p:nvPr>
        </p:nvSpPr>
        <p:spPr>
          <a:xfrm>
            <a:off x="6609595" y="6161711"/>
            <a:ext cx="5597645" cy="679148"/>
          </a:xfrm>
        </p:spPr>
        <p:txBody>
          <a:bodyPr anchor="ctr" anchorCtr="0"/>
          <a:lstStyle>
            <a:lvl1pPr marL="0" indent="0">
              <a:buNone/>
              <a:defRPr>
                <a:solidFill>
                  <a:schemeClr val="bg1"/>
                </a:solidFill>
                <a:latin typeface="Arial Narrow" panose="020B0606020202030204" pitchFamily="34" charset="0"/>
              </a:defRPr>
            </a:lvl1pPr>
          </a:lstStyle>
          <a:p>
            <a:pPr lvl="0"/>
            <a:r>
              <a:rPr lang="fr-FR" dirty="0"/>
              <a:t>Modifier les styles du texte du masque</a:t>
            </a:r>
          </a:p>
        </p:txBody>
      </p:sp>
      <p:sp>
        <p:nvSpPr>
          <p:cNvPr id="25" name="Espace réservé du contenu 2">
            <a:extLst>
              <a:ext uri="{FF2B5EF4-FFF2-40B4-BE49-F238E27FC236}">
                <a16:creationId xmlns:a16="http://schemas.microsoft.com/office/drawing/2014/main" id="{232291BA-1139-40C2-BCF4-5BDA61BC94BC}"/>
              </a:ext>
            </a:extLst>
          </p:cNvPr>
          <p:cNvSpPr>
            <a:spLocks noGrp="1"/>
          </p:cNvSpPr>
          <p:nvPr>
            <p:ph idx="16"/>
          </p:nvPr>
        </p:nvSpPr>
        <p:spPr>
          <a:xfrm>
            <a:off x="0" y="179939"/>
            <a:ext cx="5725160" cy="2945614"/>
          </a:xfrm>
        </p:spPr>
        <p:txBody>
          <a:bodyPr/>
          <a:lstStyle>
            <a:lvl1pPr marL="0" indent="0">
              <a:buNone/>
              <a:defRPr>
                <a:solidFill>
                  <a:srgbClr val="1F88DC"/>
                </a:solidFill>
                <a:latin typeface="Baskerville Old Face" panose="02020602080505020303" pitchFamily="18" charset="0"/>
              </a:defRPr>
            </a:lvl1pPr>
            <a:lvl2pPr marL="457200" indent="0">
              <a:buNone/>
              <a:defRPr i="1">
                <a:solidFill>
                  <a:srgbClr val="1F88DC"/>
                </a:solidFill>
              </a:defRPr>
            </a:lvl2pPr>
            <a:lvl3pPr marL="914400" indent="0">
              <a:buNone/>
              <a:defRPr i="1">
                <a:solidFill>
                  <a:srgbClr val="1F88DC"/>
                </a:solidFill>
              </a:defRPr>
            </a:lvl3pPr>
            <a:lvl4pPr marL="1371600" indent="0">
              <a:buNone/>
              <a:defRPr>
                <a:solidFill>
                  <a:srgbClr val="1F88DC"/>
                </a:solidFill>
              </a:defRPr>
            </a:lvl4pPr>
            <a:lvl5pPr marL="1828800" indent="0">
              <a:buNone/>
              <a:defRPr>
                <a:solidFill>
                  <a:srgbClr val="1F88DC"/>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27" name="Image 26">
            <a:extLst>
              <a:ext uri="{FF2B5EF4-FFF2-40B4-BE49-F238E27FC236}">
                <a16:creationId xmlns:a16="http://schemas.microsoft.com/office/drawing/2014/main" id="{405BA536-11BB-4DD7-BEEC-F9AEEBAF8E2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59490" y="308610"/>
            <a:ext cx="571500" cy="571500"/>
          </a:xfrm>
          <a:prstGeom prst="rect">
            <a:avLst/>
          </a:prstGeom>
        </p:spPr>
      </p:pic>
      <p:pic>
        <p:nvPicPr>
          <p:cNvPr id="28" name="Image 27">
            <a:extLst>
              <a:ext uri="{FF2B5EF4-FFF2-40B4-BE49-F238E27FC236}">
                <a16:creationId xmlns:a16="http://schemas.microsoft.com/office/drawing/2014/main" id="{D126C6E8-1954-497E-80AD-C202924EDD36}"/>
              </a:ext>
            </a:extLst>
          </p:cNvPr>
          <p:cNvPicPr>
            <a:picLocks noChangeAspect="1"/>
          </p:cNvPicPr>
          <p:nvPr userDrawn="1"/>
        </p:nvPicPr>
        <p:blipFill>
          <a:blip r:embed="rId5"/>
          <a:stretch>
            <a:fillRect/>
          </a:stretch>
        </p:blipFill>
        <p:spPr>
          <a:xfrm>
            <a:off x="204200" y="6362112"/>
            <a:ext cx="353599" cy="353599"/>
          </a:xfrm>
          <a:prstGeom prst="rect">
            <a:avLst/>
          </a:prstGeom>
        </p:spPr>
      </p:pic>
    </p:spTree>
    <p:extLst>
      <p:ext uri="{BB962C8B-B14F-4D97-AF65-F5344CB8AC3E}">
        <p14:creationId xmlns:p14="http://schemas.microsoft.com/office/powerpoint/2010/main" val="1891248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3 points">
    <p:bg>
      <p:bgPr>
        <a:blipFill dpi="0" rotWithShape="1">
          <a:blip r:embed="rId2">
            <a:alphaModFix amt="42000"/>
            <a:lum/>
          </a:blip>
          <a:srcRect/>
          <a:stretch>
            <a:fillRect l="-6000" r="-6000"/>
          </a:stretch>
        </a:blipFill>
        <a:effectLst/>
      </p:bgPr>
    </p:bg>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52D7AD43-4BA7-4307-8CB8-D8BD610DC86F}"/>
              </a:ext>
            </a:extLst>
          </p:cNvPr>
          <p:cNvPicPr>
            <a:picLocks noChangeAspect="1"/>
          </p:cNvPicPr>
          <p:nvPr userDrawn="1"/>
        </p:nvPicPr>
        <p:blipFill>
          <a:blip r:embed="rId3"/>
          <a:stretch>
            <a:fillRect/>
          </a:stretch>
        </p:blipFill>
        <p:spPr>
          <a:xfrm>
            <a:off x="-22871" y="13173"/>
            <a:ext cx="6571489" cy="6858000"/>
          </a:xfrm>
          <a:prstGeom prst="rect">
            <a:avLst/>
          </a:prstGeom>
        </p:spPr>
      </p:pic>
      <p:sp>
        <p:nvSpPr>
          <p:cNvPr id="4" name="Espace réservé de la date 3">
            <a:extLst>
              <a:ext uri="{FF2B5EF4-FFF2-40B4-BE49-F238E27FC236}">
                <a16:creationId xmlns:a16="http://schemas.microsoft.com/office/drawing/2014/main" id="{BA51DEA6-3D6B-4E06-AC0C-195EB250205A}"/>
              </a:ext>
            </a:extLst>
          </p:cNvPr>
          <p:cNvSpPr>
            <a:spLocks noGrp="1"/>
          </p:cNvSpPr>
          <p:nvPr>
            <p:ph type="dt" sz="half" idx="10"/>
          </p:nvPr>
        </p:nvSpPr>
        <p:spPr/>
        <p:txBody>
          <a:bodyPr/>
          <a:lstStyle/>
          <a:p>
            <a:fld id="{A9BF4BA4-9D54-4548-9A20-998200D87396}" type="datetimeFigureOut">
              <a:rPr lang="fr-FR" smtClean="0"/>
              <a:t>27/01/2020</a:t>
            </a:fld>
            <a:endParaRPr lang="fr-FR"/>
          </a:p>
        </p:txBody>
      </p:sp>
      <p:sp>
        <p:nvSpPr>
          <p:cNvPr id="5" name="Espace réservé du pied de page 4">
            <a:extLst>
              <a:ext uri="{FF2B5EF4-FFF2-40B4-BE49-F238E27FC236}">
                <a16:creationId xmlns:a16="http://schemas.microsoft.com/office/drawing/2014/main" id="{EB1E7702-DE7A-4AEE-83E9-A80FC0F4F3AD}"/>
              </a:ext>
            </a:extLst>
          </p:cNvPr>
          <p:cNvSpPr>
            <a:spLocks noGrp="1"/>
          </p:cNvSpPr>
          <p:nvPr>
            <p:ph type="ftr" sz="quarter" idx="11"/>
          </p:nvPr>
        </p:nvSpPr>
        <p:spPr/>
        <p:txBody>
          <a:bodyPr/>
          <a:lstStyle/>
          <a:p>
            <a:endParaRPr lang="fr-FR"/>
          </a:p>
        </p:txBody>
      </p:sp>
      <p:sp>
        <p:nvSpPr>
          <p:cNvPr id="13" name="Rectangle 12">
            <a:extLst>
              <a:ext uri="{FF2B5EF4-FFF2-40B4-BE49-F238E27FC236}">
                <a16:creationId xmlns:a16="http://schemas.microsoft.com/office/drawing/2014/main" id="{89FA2BFD-9530-45DA-9B33-8EDC4D724F51}"/>
              </a:ext>
            </a:extLst>
          </p:cNvPr>
          <p:cNvSpPr/>
          <p:nvPr userDrawn="1"/>
        </p:nvSpPr>
        <p:spPr>
          <a:xfrm>
            <a:off x="6571487" y="4360243"/>
            <a:ext cx="5597645" cy="664522"/>
          </a:xfrm>
          <a:prstGeom prst="rect">
            <a:avLst/>
          </a:prstGeom>
          <a:solidFill>
            <a:srgbClr val="0179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94821443-FB5C-420E-A6CD-EEF73D843A4E}"/>
              </a:ext>
            </a:extLst>
          </p:cNvPr>
          <p:cNvSpPr/>
          <p:nvPr userDrawn="1"/>
        </p:nvSpPr>
        <p:spPr>
          <a:xfrm>
            <a:off x="6571488" y="6206651"/>
            <a:ext cx="5597645" cy="664522"/>
          </a:xfrm>
          <a:prstGeom prst="rect">
            <a:avLst/>
          </a:prstGeom>
          <a:solidFill>
            <a:srgbClr val="0179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072BAB21-5B25-4210-A0D0-6E4FD8E240DA}"/>
              </a:ext>
            </a:extLst>
          </p:cNvPr>
          <p:cNvSpPr/>
          <p:nvPr userDrawn="1"/>
        </p:nvSpPr>
        <p:spPr>
          <a:xfrm>
            <a:off x="6586729" y="5290034"/>
            <a:ext cx="5597645" cy="664522"/>
          </a:xfrm>
          <a:prstGeom prst="rect">
            <a:avLst/>
          </a:prstGeom>
          <a:solidFill>
            <a:srgbClr val="0179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space réservé du texte 17">
            <a:extLst>
              <a:ext uri="{FF2B5EF4-FFF2-40B4-BE49-F238E27FC236}">
                <a16:creationId xmlns:a16="http://schemas.microsoft.com/office/drawing/2014/main" id="{DB33F5DE-FFAF-4817-B3FE-E2DD355115E1}"/>
              </a:ext>
            </a:extLst>
          </p:cNvPr>
          <p:cNvSpPr>
            <a:spLocks noGrp="1"/>
          </p:cNvSpPr>
          <p:nvPr>
            <p:ph type="body" sz="quarter" idx="12"/>
          </p:nvPr>
        </p:nvSpPr>
        <p:spPr>
          <a:xfrm>
            <a:off x="6571486" y="4345617"/>
            <a:ext cx="5597645" cy="679148"/>
          </a:xfrm>
        </p:spPr>
        <p:txBody>
          <a:bodyPr anchor="ctr" anchorCtr="0"/>
          <a:lstStyle>
            <a:lvl1pPr marL="0" indent="0">
              <a:buNone/>
              <a:defRPr>
                <a:solidFill>
                  <a:schemeClr val="bg1"/>
                </a:solidFill>
                <a:latin typeface="Arial Narrow" panose="020B0606020202030204" pitchFamily="34" charset="0"/>
              </a:defRPr>
            </a:lvl1pPr>
          </a:lstStyle>
          <a:p>
            <a:pPr lvl="0"/>
            <a:r>
              <a:rPr lang="fr-FR" dirty="0"/>
              <a:t>Modifier les styles du texte du masque</a:t>
            </a:r>
          </a:p>
        </p:txBody>
      </p:sp>
      <p:sp>
        <p:nvSpPr>
          <p:cNvPr id="23" name="Espace réservé du texte 17">
            <a:extLst>
              <a:ext uri="{FF2B5EF4-FFF2-40B4-BE49-F238E27FC236}">
                <a16:creationId xmlns:a16="http://schemas.microsoft.com/office/drawing/2014/main" id="{A1CF08B7-8664-42D9-9A1F-CF60AE77D2A7}"/>
              </a:ext>
            </a:extLst>
          </p:cNvPr>
          <p:cNvSpPr>
            <a:spLocks noGrp="1"/>
          </p:cNvSpPr>
          <p:nvPr>
            <p:ph type="body" sz="quarter" idx="14"/>
          </p:nvPr>
        </p:nvSpPr>
        <p:spPr>
          <a:xfrm>
            <a:off x="6601969" y="5285628"/>
            <a:ext cx="5597645" cy="679148"/>
          </a:xfrm>
        </p:spPr>
        <p:txBody>
          <a:bodyPr anchor="ctr" anchorCtr="0"/>
          <a:lstStyle>
            <a:lvl1pPr marL="0" indent="0">
              <a:buNone/>
              <a:defRPr>
                <a:solidFill>
                  <a:schemeClr val="bg1"/>
                </a:solidFill>
                <a:latin typeface="Arial Narrow" panose="020B0606020202030204" pitchFamily="34" charset="0"/>
              </a:defRPr>
            </a:lvl1pPr>
          </a:lstStyle>
          <a:p>
            <a:pPr lvl="0"/>
            <a:r>
              <a:rPr lang="fr-FR" dirty="0"/>
              <a:t>Modifier les styles du texte du masque</a:t>
            </a:r>
          </a:p>
        </p:txBody>
      </p:sp>
      <p:sp>
        <p:nvSpPr>
          <p:cNvPr id="24" name="Espace réservé du texte 17">
            <a:extLst>
              <a:ext uri="{FF2B5EF4-FFF2-40B4-BE49-F238E27FC236}">
                <a16:creationId xmlns:a16="http://schemas.microsoft.com/office/drawing/2014/main" id="{8A65B574-0970-413B-8584-941B0E8240EF}"/>
              </a:ext>
            </a:extLst>
          </p:cNvPr>
          <p:cNvSpPr>
            <a:spLocks noGrp="1"/>
          </p:cNvSpPr>
          <p:nvPr>
            <p:ph type="body" sz="quarter" idx="15"/>
          </p:nvPr>
        </p:nvSpPr>
        <p:spPr>
          <a:xfrm>
            <a:off x="6594355" y="6192025"/>
            <a:ext cx="5597645" cy="679148"/>
          </a:xfrm>
        </p:spPr>
        <p:txBody>
          <a:bodyPr anchor="ctr" anchorCtr="0"/>
          <a:lstStyle>
            <a:lvl1pPr marL="0" indent="0">
              <a:buNone/>
              <a:defRPr>
                <a:solidFill>
                  <a:schemeClr val="bg1"/>
                </a:solidFill>
                <a:latin typeface="Arial Narrow" panose="020B0606020202030204" pitchFamily="34" charset="0"/>
              </a:defRPr>
            </a:lvl1pPr>
          </a:lstStyle>
          <a:p>
            <a:pPr lvl="0"/>
            <a:r>
              <a:rPr lang="fr-FR" dirty="0"/>
              <a:t>Modifier les styles du texte du masque</a:t>
            </a:r>
          </a:p>
        </p:txBody>
      </p:sp>
      <p:sp>
        <p:nvSpPr>
          <p:cNvPr id="19" name="Titre 1">
            <a:extLst>
              <a:ext uri="{FF2B5EF4-FFF2-40B4-BE49-F238E27FC236}">
                <a16:creationId xmlns:a16="http://schemas.microsoft.com/office/drawing/2014/main" id="{2603FFC0-A492-4667-A973-29AE6D08AC35}"/>
              </a:ext>
            </a:extLst>
          </p:cNvPr>
          <p:cNvSpPr>
            <a:spLocks noGrp="1"/>
          </p:cNvSpPr>
          <p:nvPr>
            <p:ph type="title"/>
          </p:nvPr>
        </p:nvSpPr>
        <p:spPr>
          <a:xfrm>
            <a:off x="15240" y="4742502"/>
            <a:ext cx="6533378" cy="1325563"/>
          </a:xfrm>
        </p:spPr>
        <p:txBody>
          <a:bodyPr/>
          <a:lstStyle>
            <a:lvl1pPr>
              <a:defRPr b="1" cap="none" spc="0">
                <a:ln w="12700">
                  <a:solidFill>
                    <a:schemeClr val="accent1"/>
                  </a:solidFill>
                  <a:prstDash val="solid"/>
                </a:ln>
                <a:solidFill>
                  <a:srgbClr val="0179A5"/>
                </a:solidFill>
                <a:effectLst/>
              </a:defRPr>
            </a:lvl1pPr>
          </a:lstStyle>
          <a:p>
            <a:r>
              <a:rPr lang="fr-FR" dirty="0"/>
              <a:t>Modifiez le style du titre</a:t>
            </a:r>
          </a:p>
        </p:txBody>
      </p:sp>
      <p:sp>
        <p:nvSpPr>
          <p:cNvPr id="20" name="Espace réservé du contenu 2">
            <a:extLst>
              <a:ext uri="{FF2B5EF4-FFF2-40B4-BE49-F238E27FC236}">
                <a16:creationId xmlns:a16="http://schemas.microsoft.com/office/drawing/2014/main" id="{A084CCC4-6008-4B5C-ACA0-B062DA022E29}"/>
              </a:ext>
            </a:extLst>
          </p:cNvPr>
          <p:cNvSpPr>
            <a:spLocks noGrp="1"/>
          </p:cNvSpPr>
          <p:nvPr>
            <p:ph idx="16"/>
          </p:nvPr>
        </p:nvSpPr>
        <p:spPr>
          <a:xfrm>
            <a:off x="0" y="179939"/>
            <a:ext cx="5725160" cy="2945614"/>
          </a:xfrm>
        </p:spPr>
        <p:txBody>
          <a:bodyPr/>
          <a:lstStyle>
            <a:lvl1pPr marL="0" indent="0">
              <a:buNone/>
              <a:defRPr>
                <a:solidFill>
                  <a:srgbClr val="1F88DC"/>
                </a:solidFill>
                <a:latin typeface="Baskerville Old Face" panose="02020602080505020303" pitchFamily="18" charset="0"/>
              </a:defRPr>
            </a:lvl1pPr>
            <a:lvl2pPr marL="457200" indent="0">
              <a:buNone/>
              <a:defRPr i="1">
                <a:solidFill>
                  <a:srgbClr val="1F88DC"/>
                </a:solidFill>
              </a:defRPr>
            </a:lvl2pPr>
            <a:lvl3pPr marL="914400" indent="0">
              <a:buNone/>
              <a:defRPr i="1">
                <a:solidFill>
                  <a:srgbClr val="1F88DC"/>
                </a:solidFill>
              </a:defRPr>
            </a:lvl3pPr>
            <a:lvl4pPr marL="1371600" indent="0">
              <a:buNone/>
              <a:defRPr>
                <a:solidFill>
                  <a:srgbClr val="1F88DC"/>
                </a:solidFill>
              </a:defRPr>
            </a:lvl4pPr>
            <a:lvl5pPr marL="1828800" indent="0">
              <a:buNone/>
              <a:defRPr>
                <a:solidFill>
                  <a:srgbClr val="1F88DC"/>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21" name="Image 20">
            <a:extLst>
              <a:ext uri="{FF2B5EF4-FFF2-40B4-BE49-F238E27FC236}">
                <a16:creationId xmlns:a16="http://schemas.microsoft.com/office/drawing/2014/main" id="{D7D77E3E-4C52-45DB-A44E-D99D61B4F14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68050" y="354330"/>
            <a:ext cx="571500" cy="571500"/>
          </a:xfrm>
          <a:prstGeom prst="rect">
            <a:avLst/>
          </a:prstGeom>
        </p:spPr>
      </p:pic>
      <p:pic>
        <p:nvPicPr>
          <p:cNvPr id="25" name="Image 24">
            <a:extLst>
              <a:ext uri="{FF2B5EF4-FFF2-40B4-BE49-F238E27FC236}">
                <a16:creationId xmlns:a16="http://schemas.microsoft.com/office/drawing/2014/main" id="{784B86C0-8784-4AD1-8EB9-4AE11D51B786}"/>
              </a:ext>
            </a:extLst>
          </p:cNvPr>
          <p:cNvPicPr>
            <a:picLocks noChangeAspect="1"/>
          </p:cNvPicPr>
          <p:nvPr userDrawn="1"/>
        </p:nvPicPr>
        <p:blipFill>
          <a:blip r:embed="rId5"/>
          <a:stretch>
            <a:fillRect/>
          </a:stretch>
        </p:blipFill>
        <p:spPr>
          <a:xfrm>
            <a:off x="204200" y="6362112"/>
            <a:ext cx="353599" cy="353599"/>
          </a:xfrm>
          <a:prstGeom prst="rect">
            <a:avLst/>
          </a:prstGeom>
        </p:spPr>
      </p:pic>
    </p:spTree>
    <p:extLst>
      <p:ext uri="{BB962C8B-B14F-4D97-AF65-F5344CB8AC3E}">
        <p14:creationId xmlns:p14="http://schemas.microsoft.com/office/powerpoint/2010/main" val="1683276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3 points">
    <p:bg>
      <p:bgPr>
        <a:blipFill dpi="0" rotWithShape="1">
          <a:blip r:embed="rId2">
            <a:alphaModFix amt="42000"/>
            <a:lum/>
          </a:blip>
          <a:srcRect/>
          <a:stretch>
            <a:fillRect l="-1000" r="-1000"/>
          </a:stretch>
        </a:blipFill>
        <a:effectLst/>
      </p:bgPr>
    </p:bg>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52D7AD43-4BA7-4307-8CB8-D8BD610DC86F}"/>
              </a:ext>
            </a:extLst>
          </p:cNvPr>
          <p:cNvPicPr>
            <a:picLocks noChangeAspect="1"/>
          </p:cNvPicPr>
          <p:nvPr userDrawn="1"/>
        </p:nvPicPr>
        <p:blipFill>
          <a:blip r:embed="rId3"/>
          <a:stretch>
            <a:fillRect/>
          </a:stretch>
        </p:blipFill>
        <p:spPr>
          <a:xfrm>
            <a:off x="-22871" y="13173"/>
            <a:ext cx="6571489" cy="6858000"/>
          </a:xfrm>
          <a:prstGeom prst="rect">
            <a:avLst/>
          </a:prstGeom>
        </p:spPr>
      </p:pic>
      <p:sp>
        <p:nvSpPr>
          <p:cNvPr id="4" name="Espace réservé de la date 3">
            <a:extLst>
              <a:ext uri="{FF2B5EF4-FFF2-40B4-BE49-F238E27FC236}">
                <a16:creationId xmlns:a16="http://schemas.microsoft.com/office/drawing/2014/main" id="{BA51DEA6-3D6B-4E06-AC0C-195EB250205A}"/>
              </a:ext>
            </a:extLst>
          </p:cNvPr>
          <p:cNvSpPr>
            <a:spLocks noGrp="1"/>
          </p:cNvSpPr>
          <p:nvPr>
            <p:ph type="dt" sz="half" idx="10"/>
          </p:nvPr>
        </p:nvSpPr>
        <p:spPr/>
        <p:txBody>
          <a:bodyPr/>
          <a:lstStyle/>
          <a:p>
            <a:fld id="{A9BF4BA4-9D54-4548-9A20-998200D87396}" type="datetimeFigureOut">
              <a:rPr lang="fr-FR" smtClean="0"/>
              <a:t>27/01/2020</a:t>
            </a:fld>
            <a:endParaRPr lang="fr-FR"/>
          </a:p>
        </p:txBody>
      </p:sp>
      <p:sp>
        <p:nvSpPr>
          <p:cNvPr id="5" name="Espace réservé du pied de page 4">
            <a:extLst>
              <a:ext uri="{FF2B5EF4-FFF2-40B4-BE49-F238E27FC236}">
                <a16:creationId xmlns:a16="http://schemas.microsoft.com/office/drawing/2014/main" id="{EB1E7702-DE7A-4AEE-83E9-A80FC0F4F3AD}"/>
              </a:ext>
            </a:extLst>
          </p:cNvPr>
          <p:cNvSpPr>
            <a:spLocks noGrp="1"/>
          </p:cNvSpPr>
          <p:nvPr>
            <p:ph type="ftr" sz="quarter" idx="11"/>
          </p:nvPr>
        </p:nvSpPr>
        <p:spPr/>
        <p:txBody>
          <a:bodyPr/>
          <a:lstStyle/>
          <a:p>
            <a:endParaRPr lang="fr-FR"/>
          </a:p>
        </p:txBody>
      </p:sp>
      <p:sp>
        <p:nvSpPr>
          <p:cNvPr id="13" name="Rectangle 12">
            <a:extLst>
              <a:ext uri="{FF2B5EF4-FFF2-40B4-BE49-F238E27FC236}">
                <a16:creationId xmlns:a16="http://schemas.microsoft.com/office/drawing/2014/main" id="{89FA2BFD-9530-45DA-9B33-8EDC4D724F51}"/>
              </a:ext>
            </a:extLst>
          </p:cNvPr>
          <p:cNvSpPr/>
          <p:nvPr userDrawn="1"/>
        </p:nvSpPr>
        <p:spPr>
          <a:xfrm>
            <a:off x="6571487" y="4360243"/>
            <a:ext cx="5597645" cy="664522"/>
          </a:xfrm>
          <a:prstGeom prst="rect">
            <a:avLst/>
          </a:prstGeom>
          <a:solidFill>
            <a:srgbClr val="0179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072BAB21-5B25-4210-A0D0-6E4FD8E240DA}"/>
              </a:ext>
            </a:extLst>
          </p:cNvPr>
          <p:cNvSpPr/>
          <p:nvPr userDrawn="1"/>
        </p:nvSpPr>
        <p:spPr>
          <a:xfrm>
            <a:off x="6586729" y="5290034"/>
            <a:ext cx="5597645" cy="664522"/>
          </a:xfrm>
          <a:prstGeom prst="rect">
            <a:avLst/>
          </a:prstGeom>
          <a:solidFill>
            <a:srgbClr val="0179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space réservé du texte 17">
            <a:extLst>
              <a:ext uri="{FF2B5EF4-FFF2-40B4-BE49-F238E27FC236}">
                <a16:creationId xmlns:a16="http://schemas.microsoft.com/office/drawing/2014/main" id="{DB33F5DE-FFAF-4817-B3FE-E2DD355115E1}"/>
              </a:ext>
            </a:extLst>
          </p:cNvPr>
          <p:cNvSpPr>
            <a:spLocks noGrp="1"/>
          </p:cNvSpPr>
          <p:nvPr>
            <p:ph type="body" sz="quarter" idx="12" hasCustomPrompt="1"/>
          </p:nvPr>
        </p:nvSpPr>
        <p:spPr>
          <a:xfrm>
            <a:off x="6571486" y="4345617"/>
            <a:ext cx="5597645" cy="679148"/>
          </a:xfrm>
        </p:spPr>
        <p:txBody>
          <a:bodyPr anchor="ctr" anchorCtr="0"/>
          <a:lstStyle>
            <a:lvl1pPr marL="0" indent="0">
              <a:buNone/>
              <a:defRPr>
                <a:solidFill>
                  <a:schemeClr val="bg1"/>
                </a:solidFill>
                <a:latin typeface="Arial Narrow" panose="020B0606020202030204" pitchFamily="34" charset="0"/>
              </a:defRPr>
            </a:lvl1pPr>
          </a:lstStyle>
          <a:p>
            <a:pPr lvl="0"/>
            <a:r>
              <a:rPr lang="fr-FR" dirty="0" err="1"/>
              <a:t>Modiier</a:t>
            </a:r>
            <a:r>
              <a:rPr lang="fr-FR" dirty="0"/>
              <a:t> les styles du texte du masque</a:t>
            </a:r>
          </a:p>
        </p:txBody>
      </p:sp>
      <p:sp>
        <p:nvSpPr>
          <p:cNvPr id="23" name="Espace réservé du texte 17">
            <a:extLst>
              <a:ext uri="{FF2B5EF4-FFF2-40B4-BE49-F238E27FC236}">
                <a16:creationId xmlns:a16="http://schemas.microsoft.com/office/drawing/2014/main" id="{A1CF08B7-8664-42D9-9A1F-CF60AE77D2A7}"/>
              </a:ext>
            </a:extLst>
          </p:cNvPr>
          <p:cNvSpPr>
            <a:spLocks noGrp="1"/>
          </p:cNvSpPr>
          <p:nvPr>
            <p:ph type="body" sz="quarter" idx="14"/>
          </p:nvPr>
        </p:nvSpPr>
        <p:spPr>
          <a:xfrm>
            <a:off x="6601969" y="5285628"/>
            <a:ext cx="5597645" cy="679148"/>
          </a:xfrm>
        </p:spPr>
        <p:txBody>
          <a:bodyPr anchor="ctr" anchorCtr="0"/>
          <a:lstStyle>
            <a:lvl1pPr marL="0" indent="0">
              <a:buNone/>
              <a:defRPr>
                <a:solidFill>
                  <a:schemeClr val="bg1"/>
                </a:solidFill>
                <a:latin typeface="Arial Narrow" panose="020B0606020202030204" pitchFamily="34" charset="0"/>
              </a:defRPr>
            </a:lvl1pPr>
          </a:lstStyle>
          <a:p>
            <a:pPr lvl="0"/>
            <a:r>
              <a:rPr lang="fr-FR" dirty="0"/>
              <a:t>Modifier les styles du texte du masque</a:t>
            </a:r>
          </a:p>
        </p:txBody>
      </p:sp>
      <p:sp>
        <p:nvSpPr>
          <p:cNvPr id="19" name="Titre 1">
            <a:extLst>
              <a:ext uri="{FF2B5EF4-FFF2-40B4-BE49-F238E27FC236}">
                <a16:creationId xmlns:a16="http://schemas.microsoft.com/office/drawing/2014/main" id="{2603FFC0-A492-4667-A973-29AE6D08AC35}"/>
              </a:ext>
            </a:extLst>
          </p:cNvPr>
          <p:cNvSpPr>
            <a:spLocks noGrp="1"/>
          </p:cNvSpPr>
          <p:nvPr>
            <p:ph type="title"/>
          </p:nvPr>
        </p:nvSpPr>
        <p:spPr>
          <a:xfrm>
            <a:off x="15240" y="4742502"/>
            <a:ext cx="6533378" cy="1325563"/>
          </a:xfrm>
        </p:spPr>
        <p:txBody>
          <a:bodyPr/>
          <a:lstStyle>
            <a:lvl1pPr>
              <a:defRPr b="1" cap="none" spc="0">
                <a:ln w="12700">
                  <a:solidFill>
                    <a:schemeClr val="accent1"/>
                  </a:solidFill>
                  <a:prstDash val="solid"/>
                </a:ln>
                <a:solidFill>
                  <a:srgbClr val="0179A5"/>
                </a:solidFill>
                <a:effectLst/>
              </a:defRPr>
            </a:lvl1pPr>
          </a:lstStyle>
          <a:p>
            <a:r>
              <a:rPr lang="fr-FR" dirty="0"/>
              <a:t>Modifiez le style du titre</a:t>
            </a:r>
          </a:p>
        </p:txBody>
      </p:sp>
      <p:sp>
        <p:nvSpPr>
          <p:cNvPr id="20" name="Espace réservé du contenu 2">
            <a:extLst>
              <a:ext uri="{FF2B5EF4-FFF2-40B4-BE49-F238E27FC236}">
                <a16:creationId xmlns:a16="http://schemas.microsoft.com/office/drawing/2014/main" id="{A084CCC4-6008-4B5C-ACA0-B062DA022E29}"/>
              </a:ext>
            </a:extLst>
          </p:cNvPr>
          <p:cNvSpPr>
            <a:spLocks noGrp="1"/>
          </p:cNvSpPr>
          <p:nvPr>
            <p:ph idx="16"/>
          </p:nvPr>
        </p:nvSpPr>
        <p:spPr>
          <a:xfrm>
            <a:off x="0" y="179939"/>
            <a:ext cx="5725160" cy="2945614"/>
          </a:xfrm>
        </p:spPr>
        <p:txBody>
          <a:bodyPr/>
          <a:lstStyle>
            <a:lvl1pPr marL="0" indent="0">
              <a:buNone/>
              <a:defRPr>
                <a:solidFill>
                  <a:srgbClr val="1F88DC"/>
                </a:solidFill>
                <a:latin typeface="Baskerville Old Face" panose="02020602080505020303" pitchFamily="18" charset="0"/>
              </a:defRPr>
            </a:lvl1pPr>
            <a:lvl2pPr marL="457200" indent="0">
              <a:buNone/>
              <a:defRPr i="1">
                <a:solidFill>
                  <a:srgbClr val="1F88DC"/>
                </a:solidFill>
              </a:defRPr>
            </a:lvl2pPr>
            <a:lvl3pPr marL="914400" indent="0">
              <a:buNone/>
              <a:defRPr i="1">
                <a:solidFill>
                  <a:srgbClr val="1F88DC"/>
                </a:solidFill>
              </a:defRPr>
            </a:lvl3pPr>
            <a:lvl4pPr marL="1371600" indent="0">
              <a:buNone/>
              <a:defRPr>
                <a:solidFill>
                  <a:srgbClr val="1F88DC"/>
                </a:solidFill>
              </a:defRPr>
            </a:lvl4pPr>
            <a:lvl5pPr marL="1828800" indent="0">
              <a:buNone/>
              <a:defRPr>
                <a:solidFill>
                  <a:srgbClr val="1F88DC"/>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17" name="Image 16">
            <a:extLst>
              <a:ext uri="{FF2B5EF4-FFF2-40B4-BE49-F238E27FC236}">
                <a16:creationId xmlns:a16="http://schemas.microsoft.com/office/drawing/2014/main" id="{953FD990-6409-4B77-AB6A-7CDFFFC176C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68050" y="354330"/>
            <a:ext cx="571500" cy="571500"/>
          </a:xfrm>
          <a:prstGeom prst="rect">
            <a:avLst/>
          </a:prstGeom>
        </p:spPr>
      </p:pic>
      <p:pic>
        <p:nvPicPr>
          <p:cNvPr id="2" name="Image 1">
            <a:extLst>
              <a:ext uri="{FF2B5EF4-FFF2-40B4-BE49-F238E27FC236}">
                <a16:creationId xmlns:a16="http://schemas.microsoft.com/office/drawing/2014/main" id="{FF3F8DF9-A1EA-47BB-B715-961BDBBE510B}"/>
              </a:ext>
            </a:extLst>
          </p:cNvPr>
          <p:cNvPicPr>
            <a:picLocks noChangeAspect="1"/>
          </p:cNvPicPr>
          <p:nvPr userDrawn="1"/>
        </p:nvPicPr>
        <p:blipFill>
          <a:blip r:embed="rId5"/>
          <a:stretch>
            <a:fillRect/>
          </a:stretch>
        </p:blipFill>
        <p:spPr>
          <a:xfrm>
            <a:off x="204200" y="6362112"/>
            <a:ext cx="353599" cy="353599"/>
          </a:xfrm>
          <a:prstGeom prst="rect">
            <a:avLst/>
          </a:prstGeom>
        </p:spPr>
      </p:pic>
    </p:spTree>
    <p:extLst>
      <p:ext uri="{BB962C8B-B14F-4D97-AF65-F5344CB8AC3E}">
        <p14:creationId xmlns:p14="http://schemas.microsoft.com/office/powerpoint/2010/main" val="3229476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Titre de section">
    <p:bg>
      <p:bgPr>
        <a:blipFill dpi="0" rotWithShape="1">
          <a:blip r:embed="rId2">
            <a:alphaModFix amt="22000"/>
            <a:lum/>
          </a:blip>
          <a:srcRect/>
          <a:stretch>
            <a:fillRect/>
          </a:stretch>
        </a:blipFill>
        <a:effectLst/>
      </p:bgPr>
    </p:bg>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DE8ACB42-102D-4FFE-85A4-7F92D2AE12C3}"/>
              </a:ext>
            </a:extLst>
          </p:cNvPr>
          <p:cNvSpPr>
            <a:spLocks noGrp="1"/>
          </p:cNvSpPr>
          <p:nvPr>
            <p:ph type="dt" sz="half" idx="10"/>
          </p:nvPr>
        </p:nvSpPr>
        <p:spPr/>
        <p:txBody>
          <a:bodyPr/>
          <a:lstStyle/>
          <a:p>
            <a:fld id="{A9BF4BA4-9D54-4548-9A20-998200D87396}" type="datetimeFigureOut">
              <a:rPr lang="fr-FR" smtClean="0"/>
              <a:t>27/01/2020</a:t>
            </a:fld>
            <a:endParaRPr lang="fr-FR"/>
          </a:p>
        </p:txBody>
      </p:sp>
      <p:sp>
        <p:nvSpPr>
          <p:cNvPr id="5" name="Espace réservé du pied de page 4">
            <a:extLst>
              <a:ext uri="{FF2B5EF4-FFF2-40B4-BE49-F238E27FC236}">
                <a16:creationId xmlns:a16="http://schemas.microsoft.com/office/drawing/2014/main" id="{7E77B874-B66B-454F-875E-510B3AD86AB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542BFFC-1493-4796-8D31-7D82498259F6}"/>
              </a:ext>
            </a:extLst>
          </p:cNvPr>
          <p:cNvSpPr>
            <a:spLocks noGrp="1"/>
          </p:cNvSpPr>
          <p:nvPr>
            <p:ph type="sldNum" sz="quarter" idx="12"/>
          </p:nvPr>
        </p:nvSpPr>
        <p:spPr/>
        <p:txBody>
          <a:bodyPr/>
          <a:lstStyle/>
          <a:p>
            <a:fld id="{D52D7D69-B668-441A-9B2E-C44B26306703}" type="slidenum">
              <a:rPr lang="fr-FR" smtClean="0"/>
              <a:t>‹N°›</a:t>
            </a:fld>
            <a:endParaRPr lang="fr-FR"/>
          </a:p>
        </p:txBody>
      </p:sp>
      <p:pic>
        <p:nvPicPr>
          <p:cNvPr id="7" name="Image 6">
            <a:extLst>
              <a:ext uri="{FF2B5EF4-FFF2-40B4-BE49-F238E27FC236}">
                <a16:creationId xmlns:a16="http://schemas.microsoft.com/office/drawing/2014/main" id="{F3F1C9C4-F97D-4E61-A0CC-ED68BF02D6F2}"/>
              </a:ext>
            </a:extLst>
          </p:cNvPr>
          <p:cNvPicPr>
            <a:picLocks noChangeAspect="1"/>
          </p:cNvPicPr>
          <p:nvPr userDrawn="1"/>
        </p:nvPicPr>
        <p:blipFill>
          <a:blip r:embed="rId3"/>
          <a:stretch>
            <a:fillRect/>
          </a:stretch>
        </p:blipFill>
        <p:spPr>
          <a:xfrm>
            <a:off x="0" y="0"/>
            <a:ext cx="6571489" cy="6858000"/>
          </a:xfrm>
          <a:prstGeom prst="rect">
            <a:avLst/>
          </a:prstGeom>
        </p:spPr>
      </p:pic>
      <p:sp>
        <p:nvSpPr>
          <p:cNvPr id="2" name="Titre 1">
            <a:extLst>
              <a:ext uri="{FF2B5EF4-FFF2-40B4-BE49-F238E27FC236}">
                <a16:creationId xmlns:a16="http://schemas.microsoft.com/office/drawing/2014/main" id="{A694163B-8662-4DA0-BC51-D9052CCBA439}"/>
              </a:ext>
            </a:extLst>
          </p:cNvPr>
          <p:cNvSpPr>
            <a:spLocks noGrp="1"/>
          </p:cNvSpPr>
          <p:nvPr>
            <p:ph type="title"/>
          </p:nvPr>
        </p:nvSpPr>
        <p:spPr>
          <a:xfrm>
            <a:off x="249905" y="3429000"/>
            <a:ext cx="10515600" cy="2687955"/>
          </a:xfrm>
        </p:spPr>
        <p:txBody>
          <a:bodyPr anchor="b">
            <a:normAutofit/>
          </a:bodyPr>
          <a:lstStyle>
            <a:lvl1pPr>
              <a:defRPr sz="6600" b="1">
                <a:solidFill>
                  <a:srgbClr val="057AA4"/>
                </a:solidFill>
              </a:defRPr>
            </a:lvl1pPr>
          </a:lstStyle>
          <a:p>
            <a:r>
              <a:rPr lang="fr-FR" dirty="0"/>
              <a:t>Modifiez le style du titre</a:t>
            </a:r>
          </a:p>
        </p:txBody>
      </p:sp>
      <p:sp>
        <p:nvSpPr>
          <p:cNvPr id="3" name="Espace réservé du texte 2">
            <a:extLst>
              <a:ext uri="{FF2B5EF4-FFF2-40B4-BE49-F238E27FC236}">
                <a16:creationId xmlns:a16="http://schemas.microsoft.com/office/drawing/2014/main" id="{1F44D60A-A2FF-4934-880D-EBB6A9EDE06C}"/>
              </a:ext>
            </a:extLst>
          </p:cNvPr>
          <p:cNvSpPr>
            <a:spLocks noGrp="1"/>
          </p:cNvSpPr>
          <p:nvPr>
            <p:ph type="body" idx="1"/>
          </p:nvPr>
        </p:nvSpPr>
        <p:spPr>
          <a:xfrm>
            <a:off x="249905" y="354330"/>
            <a:ext cx="5145055" cy="283527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pic>
        <p:nvPicPr>
          <p:cNvPr id="8" name="Image 7">
            <a:extLst>
              <a:ext uri="{FF2B5EF4-FFF2-40B4-BE49-F238E27FC236}">
                <a16:creationId xmlns:a16="http://schemas.microsoft.com/office/drawing/2014/main" id="{C547BD68-239F-4005-8B3E-BB621011EE8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68050" y="354330"/>
            <a:ext cx="571500" cy="571500"/>
          </a:xfrm>
          <a:prstGeom prst="rect">
            <a:avLst/>
          </a:prstGeom>
        </p:spPr>
      </p:pic>
      <p:pic>
        <p:nvPicPr>
          <p:cNvPr id="9" name="Image 8">
            <a:extLst>
              <a:ext uri="{FF2B5EF4-FFF2-40B4-BE49-F238E27FC236}">
                <a16:creationId xmlns:a16="http://schemas.microsoft.com/office/drawing/2014/main" id="{9DA0C9D4-9966-4EDD-AAF9-09AF8AEAD576}"/>
              </a:ext>
            </a:extLst>
          </p:cNvPr>
          <p:cNvPicPr>
            <a:picLocks noChangeAspect="1"/>
          </p:cNvPicPr>
          <p:nvPr userDrawn="1"/>
        </p:nvPicPr>
        <p:blipFill>
          <a:blip r:embed="rId5"/>
          <a:stretch>
            <a:fillRect/>
          </a:stretch>
        </p:blipFill>
        <p:spPr>
          <a:xfrm>
            <a:off x="249905" y="6356350"/>
            <a:ext cx="359695" cy="353599"/>
          </a:xfrm>
          <a:prstGeom prst="rect">
            <a:avLst/>
          </a:prstGeom>
        </p:spPr>
      </p:pic>
    </p:spTree>
    <p:extLst>
      <p:ext uri="{BB962C8B-B14F-4D97-AF65-F5344CB8AC3E}">
        <p14:creationId xmlns:p14="http://schemas.microsoft.com/office/powerpoint/2010/main" val="2286069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9AA996-CF5F-4ED2-9644-43DDAAF222F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E4B57C2-FDC5-4661-9723-8B8ED9BA05A0}"/>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1F691525-E2BB-4D47-8801-1A1C8B5D8280}"/>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55C17939-C540-4B95-9DB5-148101C0B4E6}"/>
              </a:ext>
            </a:extLst>
          </p:cNvPr>
          <p:cNvSpPr>
            <a:spLocks noGrp="1"/>
          </p:cNvSpPr>
          <p:nvPr>
            <p:ph type="dt" sz="half" idx="10"/>
          </p:nvPr>
        </p:nvSpPr>
        <p:spPr/>
        <p:txBody>
          <a:bodyPr/>
          <a:lstStyle/>
          <a:p>
            <a:fld id="{A9BF4BA4-9D54-4548-9A20-998200D87396}" type="datetimeFigureOut">
              <a:rPr lang="fr-FR" smtClean="0"/>
              <a:t>27/01/2020</a:t>
            </a:fld>
            <a:endParaRPr lang="fr-FR"/>
          </a:p>
        </p:txBody>
      </p:sp>
      <p:sp>
        <p:nvSpPr>
          <p:cNvPr id="6" name="Espace réservé du pied de page 5">
            <a:extLst>
              <a:ext uri="{FF2B5EF4-FFF2-40B4-BE49-F238E27FC236}">
                <a16:creationId xmlns:a16="http://schemas.microsoft.com/office/drawing/2014/main" id="{82AC6493-4D9E-4753-8623-97162D31C33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C45CA23-4AE9-4466-96CA-709EA813B4BC}"/>
              </a:ext>
            </a:extLst>
          </p:cNvPr>
          <p:cNvSpPr>
            <a:spLocks noGrp="1"/>
          </p:cNvSpPr>
          <p:nvPr>
            <p:ph type="sldNum" sz="quarter" idx="12"/>
          </p:nvPr>
        </p:nvSpPr>
        <p:spPr/>
        <p:txBody>
          <a:bodyPr/>
          <a:lstStyle/>
          <a:p>
            <a:fld id="{D52D7D69-B668-441A-9B2E-C44B26306703}" type="slidenum">
              <a:rPr lang="fr-FR" smtClean="0"/>
              <a:t>‹N°›</a:t>
            </a:fld>
            <a:endParaRPr lang="fr-FR"/>
          </a:p>
        </p:txBody>
      </p:sp>
    </p:spTree>
    <p:extLst>
      <p:ext uri="{BB962C8B-B14F-4D97-AF65-F5344CB8AC3E}">
        <p14:creationId xmlns:p14="http://schemas.microsoft.com/office/powerpoint/2010/main" val="73303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EF1E5C9-AE5F-46F8-ACAC-ACD761C1FA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1F49C6AF-36C6-4F4F-BE85-B105AF1D57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A52ABF2-6ED4-48EA-BE5E-B8D8D07193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BF4BA4-9D54-4548-9A20-998200D87396}" type="datetimeFigureOut">
              <a:rPr lang="fr-FR" smtClean="0"/>
              <a:t>27/01/2020</a:t>
            </a:fld>
            <a:endParaRPr lang="fr-FR"/>
          </a:p>
        </p:txBody>
      </p:sp>
      <p:sp>
        <p:nvSpPr>
          <p:cNvPr id="5" name="Espace réservé du pied de page 4">
            <a:extLst>
              <a:ext uri="{FF2B5EF4-FFF2-40B4-BE49-F238E27FC236}">
                <a16:creationId xmlns:a16="http://schemas.microsoft.com/office/drawing/2014/main" id="{5FC032BB-0209-4FD8-B030-3749E33615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098A7A71-48C5-44AA-A6E9-DF674AE6E3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2D7D69-B668-441A-9B2E-C44B26306703}" type="slidenum">
              <a:rPr lang="fr-FR" smtClean="0"/>
              <a:t>‹N°›</a:t>
            </a:fld>
            <a:endParaRPr lang="fr-FR"/>
          </a:p>
        </p:txBody>
      </p:sp>
    </p:spTree>
    <p:extLst>
      <p:ext uri="{BB962C8B-B14F-4D97-AF65-F5344CB8AC3E}">
        <p14:creationId xmlns:p14="http://schemas.microsoft.com/office/powerpoint/2010/main" val="1862473240"/>
      </p:ext>
    </p:extLst>
  </p:cSld>
  <p:clrMap bg1="lt1" tx1="dk1" bg2="lt2" tx2="dk2" accent1="accent1" accent2="accent2" accent3="accent3" accent4="accent4" accent5="accent5" accent6="accent6" hlink="hlink" folHlink="folHlink"/>
  <p:sldLayoutIdLst>
    <p:sldLayoutId id="2147483649" r:id="rId1"/>
    <p:sldLayoutId id="2147483692" r:id="rId2"/>
    <p:sldLayoutId id="2147483650" r:id="rId3"/>
    <p:sldLayoutId id="2147483690" r:id="rId4"/>
    <p:sldLayoutId id="2147483688" r:id="rId5"/>
    <p:sldLayoutId id="2147483689" r:id="rId6"/>
    <p:sldLayoutId id="2147483691" r:id="rId7"/>
    <p:sldLayoutId id="2147483651" r:id="rId8"/>
    <p:sldLayoutId id="2147483652" r:id="rId9"/>
    <p:sldLayoutId id="2147483654" r:id="rId10"/>
    <p:sldLayoutId id="2147483655" r:id="rId11"/>
    <p:sldLayoutId id="2147483693" r:id="rId12"/>
    <p:sldLayoutId id="214748366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1.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png"/><Relationship Id="rId3" Type="http://schemas.openxmlformats.org/officeDocument/2006/relationships/notesSlide" Target="../notesSlides/notesSlide2.xml"/><Relationship Id="rId7" Type="http://schemas.openxmlformats.org/officeDocument/2006/relationships/image" Target="../media/image18.jpeg"/><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slideLayout" Target="../slideLayouts/slideLayout11.xml"/><Relationship Id="rId16" Type="http://schemas.openxmlformats.org/officeDocument/2006/relationships/image" Target="../media/image27.png"/><Relationship Id="rId1" Type="http://schemas.openxmlformats.org/officeDocument/2006/relationships/tags" Target="../tags/tag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diagramLayout" Target="../diagrams/layout1.xml"/><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diagramData" Target="../diagrams/data1.xml"/><Relationship Id="rId16" Type="http://schemas.openxmlformats.org/officeDocument/2006/relationships/image" Target="../media/image40.png"/><Relationship Id="rId1" Type="http://schemas.openxmlformats.org/officeDocument/2006/relationships/slideLayout" Target="../slideLayouts/slideLayout10.xml"/><Relationship Id="rId6" Type="http://schemas.microsoft.com/office/2007/relationships/diagramDrawing" Target="../diagrams/drawing1.xml"/><Relationship Id="rId11" Type="http://schemas.openxmlformats.org/officeDocument/2006/relationships/image" Target="../media/image35.png"/><Relationship Id="rId5" Type="http://schemas.openxmlformats.org/officeDocument/2006/relationships/diagramColors" Target="../diagrams/colors1.xml"/><Relationship Id="rId15" Type="http://schemas.openxmlformats.org/officeDocument/2006/relationships/image" Target="../media/image39.png"/><Relationship Id="rId10" Type="http://schemas.openxmlformats.org/officeDocument/2006/relationships/image" Target="../media/image34.png"/><Relationship Id="rId4" Type="http://schemas.openxmlformats.org/officeDocument/2006/relationships/diagramQuickStyle" Target="../diagrams/quickStyle1.xml"/><Relationship Id="rId9" Type="http://schemas.openxmlformats.org/officeDocument/2006/relationships/image" Target="../media/image33.png"/><Relationship Id="rId1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614045" y="0"/>
            <a:ext cx="10561616" cy="6856214"/>
          </a:xfrm>
          <a:prstGeom prst="rect">
            <a:avLst/>
          </a:prstGeom>
        </p:spPr>
      </p:pic>
      <p:sp>
        <p:nvSpPr>
          <p:cNvPr id="8" name="Rectangle 38"/>
          <p:cNvSpPr/>
          <p:nvPr/>
        </p:nvSpPr>
        <p:spPr>
          <a:xfrm>
            <a:off x="0" y="0"/>
            <a:ext cx="6569499" cy="6856214"/>
          </a:xfrm>
          <a:custGeom>
            <a:avLst/>
            <a:gdLst/>
            <a:ahLst/>
            <a:cxnLst/>
            <a:rect l="l" t="t" r="r" b="b"/>
            <a:pathLst>
              <a:path w="6571210" h="6926240">
                <a:moveTo>
                  <a:pt x="0" y="0"/>
                </a:moveTo>
                <a:lnTo>
                  <a:pt x="5430857" y="0"/>
                </a:lnTo>
                <a:lnTo>
                  <a:pt x="6571210" y="6926240"/>
                </a:lnTo>
                <a:lnTo>
                  <a:pt x="0" y="6926240"/>
                </a:lnTo>
                <a:close/>
              </a:path>
            </a:pathLst>
          </a:custGeom>
          <a:solidFill>
            <a:schemeClr val="accent1">
              <a:lumMod val="40000"/>
              <a:lumOff val="6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91416" rIns="91416" bIns="91416" numCol="1" spcCol="0" rtlCol="0" fromWordArt="0" anchor="b" anchorCtr="0" forceAA="0" compatLnSpc="1">
            <a:prstTxWarp prst="textNoShape">
              <a:avLst/>
            </a:prstTxWarp>
            <a:noAutofit/>
          </a:bodyPr>
          <a:lstStyle/>
          <a:p>
            <a:pPr algn="r" defTabSz="914126"/>
            <a:endParaRPr lang="en-US" sz="1200" kern="0" dirty="0">
              <a:solidFill>
                <a:sysClr val="windowText" lastClr="000000"/>
              </a:solidFill>
              <a:latin typeface="Segoe UI"/>
            </a:endParaRPr>
          </a:p>
        </p:txBody>
      </p:sp>
      <p:sp>
        <p:nvSpPr>
          <p:cNvPr id="7" name="Rectangle 6"/>
          <p:cNvSpPr/>
          <p:nvPr/>
        </p:nvSpPr>
        <p:spPr>
          <a:xfrm>
            <a:off x="325354" y="4792725"/>
            <a:ext cx="5495655" cy="757130"/>
          </a:xfrm>
          <a:prstGeom prst="rect">
            <a:avLst/>
          </a:prstGeom>
        </p:spPr>
        <p:txBody>
          <a:bodyPr wrap="square">
            <a:spAutoFit/>
          </a:bodyPr>
          <a:lstStyle/>
          <a:p>
            <a:pPr defTabSz="1087752">
              <a:lnSpc>
                <a:spcPct val="90000"/>
              </a:lnSpc>
              <a:spcBef>
                <a:spcPct val="0"/>
              </a:spcBef>
            </a:pPr>
            <a:r>
              <a:rPr lang="en-US" sz="4800" b="1" kern="900" spc="245" dirty="0">
                <a:ln w="3175">
                  <a:noFill/>
                </a:ln>
                <a:solidFill>
                  <a:schemeClr val="bg1"/>
                </a:solidFill>
                <a:ea typeface="+mj-ea"/>
                <a:cs typeface="+mj-cs"/>
              </a:rPr>
              <a:t>Introduction</a:t>
            </a:r>
            <a:endParaRPr lang="en-US" sz="3037" b="1" kern="900" spc="245" dirty="0">
              <a:ln w="3175">
                <a:noFill/>
              </a:ln>
              <a:solidFill>
                <a:schemeClr val="bg1"/>
              </a:solidFill>
              <a:ea typeface="+mj-ea"/>
              <a:cs typeface="+mj-cs"/>
            </a:endParaRPr>
          </a:p>
        </p:txBody>
      </p:sp>
    </p:spTree>
    <p:extLst>
      <p:ext uri="{BB962C8B-B14F-4D97-AF65-F5344CB8AC3E}">
        <p14:creationId xmlns:p14="http://schemas.microsoft.com/office/powerpoint/2010/main" val="423703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ous-titre 4"/>
          <p:cNvSpPr txBox="1">
            <a:spLocks/>
          </p:cNvSpPr>
          <p:nvPr/>
        </p:nvSpPr>
        <p:spPr>
          <a:xfrm>
            <a:off x="7934762" y="1616719"/>
            <a:ext cx="3519314" cy="938009"/>
          </a:xfrm>
          <a:prstGeom prst="rect">
            <a:avLst/>
          </a:prstGeom>
        </p:spPr>
        <p:txBody>
          <a:bodyPr/>
          <a:lstStyle>
            <a:lvl1pPr marL="276583" indent="-276583" algn="l" defTabSz="737555" rtl="0" eaLnBrk="1" latinLnBrk="0" hangingPunct="1">
              <a:spcBef>
                <a:spcPct val="20000"/>
              </a:spcBef>
              <a:buFont typeface="Arial" pitchFamily="34" charset="0"/>
              <a:buChar char="•"/>
              <a:defRPr sz="2600" kern="1200">
                <a:solidFill>
                  <a:schemeClr val="tx1"/>
                </a:solidFill>
                <a:latin typeface="+mn-lt"/>
                <a:ea typeface="+mn-ea"/>
                <a:cs typeface="+mn-cs"/>
              </a:defRPr>
            </a:lvl1pPr>
            <a:lvl2pPr marL="599263" indent="-230486" algn="l" defTabSz="737555" rtl="0" eaLnBrk="1" latinLnBrk="0" hangingPunct="1">
              <a:spcBef>
                <a:spcPct val="20000"/>
              </a:spcBef>
              <a:buFont typeface="Arial" pitchFamily="34" charset="0"/>
              <a:buChar char="–"/>
              <a:defRPr sz="2300" kern="1200">
                <a:solidFill>
                  <a:schemeClr val="tx1"/>
                </a:solidFill>
                <a:latin typeface="+mn-lt"/>
                <a:ea typeface="+mn-ea"/>
                <a:cs typeface="+mn-cs"/>
              </a:defRPr>
            </a:lvl2pPr>
            <a:lvl3pPr marL="921944" indent="-184389" algn="l" defTabSz="737555" rtl="0" eaLnBrk="1" latinLnBrk="0" hangingPunct="1">
              <a:spcBef>
                <a:spcPct val="20000"/>
              </a:spcBef>
              <a:buFont typeface="Arial" pitchFamily="34" charset="0"/>
              <a:buChar char="•"/>
              <a:defRPr sz="1900" kern="1200">
                <a:solidFill>
                  <a:schemeClr val="tx1"/>
                </a:solidFill>
                <a:latin typeface="+mn-lt"/>
                <a:ea typeface="+mn-ea"/>
                <a:cs typeface="+mn-cs"/>
              </a:defRPr>
            </a:lvl3pPr>
            <a:lvl4pPr marL="1290721" indent="-184389" algn="l" defTabSz="737555"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659499" indent="-184389" algn="l" defTabSz="737555"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028276" indent="-184389" algn="l" defTabSz="737555"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97054" indent="-184389" algn="l" defTabSz="737555"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765831" indent="-184389" algn="l" defTabSz="737555"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134609" indent="-184389" algn="l" defTabSz="737555"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buNone/>
            </a:pPr>
            <a:r>
              <a:rPr lang="fr-FR" sz="3600" dirty="0">
                <a:solidFill>
                  <a:schemeClr val="bg1"/>
                </a:solidFill>
                <a:latin typeface="Segoe UI" pitchFamily="34" charset="0"/>
                <a:ea typeface="Segoe UI" pitchFamily="34" charset="0"/>
                <a:cs typeface="Segoe UI" pitchFamily="34" charset="0"/>
              </a:rPr>
              <a:t>Offre de service</a:t>
            </a:r>
          </a:p>
        </p:txBody>
      </p:sp>
      <p:sp>
        <p:nvSpPr>
          <p:cNvPr id="10" name="Sous-titre 4"/>
          <p:cNvSpPr txBox="1">
            <a:spLocks/>
          </p:cNvSpPr>
          <p:nvPr/>
        </p:nvSpPr>
        <p:spPr>
          <a:xfrm>
            <a:off x="7934761" y="346551"/>
            <a:ext cx="3232663" cy="923618"/>
          </a:xfrm>
          <a:prstGeom prst="rect">
            <a:avLst/>
          </a:prstGeom>
        </p:spPr>
        <p:txBody>
          <a:bodyPr/>
          <a:lstStyle>
            <a:lvl1pPr marL="276583" indent="-276583" algn="l" defTabSz="737555" rtl="0" eaLnBrk="1" latinLnBrk="0" hangingPunct="1">
              <a:spcBef>
                <a:spcPct val="20000"/>
              </a:spcBef>
              <a:buFont typeface="Arial" pitchFamily="34" charset="0"/>
              <a:buChar char="•"/>
              <a:defRPr sz="2600" kern="1200">
                <a:solidFill>
                  <a:schemeClr val="tx1"/>
                </a:solidFill>
                <a:latin typeface="+mn-lt"/>
                <a:ea typeface="+mn-ea"/>
                <a:cs typeface="+mn-cs"/>
              </a:defRPr>
            </a:lvl1pPr>
            <a:lvl2pPr marL="599263" indent="-230486" algn="l" defTabSz="737555" rtl="0" eaLnBrk="1" latinLnBrk="0" hangingPunct="1">
              <a:spcBef>
                <a:spcPct val="20000"/>
              </a:spcBef>
              <a:buFont typeface="Arial" pitchFamily="34" charset="0"/>
              <a:buChar char="–"/>
              <a:defRPr sz="2300" kern="1200">
                <a:solidFill>
                  <a:schemeClr val="tx1"/>
                </a:solidFill>
                <a:latin typeface="+mn-lt"/>
                <a:ea typeface="+mn-ea"/>
                <a:cs typeface="+mn-cs"/>
              </a:defRPr>
            </a:lvl2pPr>
            <a:lvl3pPr marL="921944" indent="-184389" algn="l" defTabSz="737555" rtl="0" eaLnBrk="1" latinLnBrk="0" hangingPunct="1">
              <a:spcBef>
                <a:spcPct val="20000"/>
              </a:spcBef>
              <a:buFont typeface="Arial" pitchFamily="34" charset="0"/>
              <a:buChar char="•"/>
              <a:defRPr sz="1900" kern="1200">
                <a:solidFill>
                  <a:schemeClr val="tx1"/>
                </a:solidFill>
                <a:latin typeface="+mn-lt"/>
                <a:ea typeface="+mn-ea"/>
                <a:cs typeface="+mn-cs"/>
              </a:defRPr>
            </a:lvl3pPr>
            <a:lvl4pPr marL="1290721" indent="-184389" algn="l" defTabSz="737555"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659499" indent="-184389" algn="l" defTabSz="737555"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028276" indent="-184389" algn="l" defTabSz="737555"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97054" indent="-184389" algn="l" defTabSz="737555"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765831" indent="-184389" algn="l" defTabSz="737555"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134609" indent="-184389" algn="l" defTabSz="737555"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lgn="ctr">
              <a:buNone/>
            </a:pPr>
            <a:r>
              <a:rPr lang="fr-FR" sz="5400" b="1" dirty="0" err="1">
                <a:solidFill>
                  <a:schemeClr val="bg1"/>
                </a:solidFill>
                <a:latin typeface="Segoe UI" pitchFamily="34" charset="0"/>
                <a:ea typeface="Segoe UI" pitchFamily="34" charset="0"/>
                <a:cs typeface="Segoe UI" pitchFamily="34" charset="0"/>
              </a:rPr>
              <a:t>SaaS</a:t>
            </a:r>
            <a:endParaRPr lang="fr-FR" sz="3335" b="1" dirty="0">
              <a:solidFill>
                <a:schemeClr val="bg1"/>
              </a:solidFill>
              <a:latin typeface="Segoe UI" pitchFamily="34" charset="0"/>
              <a:ea typeface="Segoe UI" pitchFamily="34" charset="0"/>
              <a:cs typeface="Segoe UI" pitchFamily="34" charset="0"/>
            </a:endParaRPr>
          </a:p>
        </p:txBody>
      </p:sp>
      <p:sp>
        <p:nvSpPr>
          <p:cNvPr id="11" name="Sous-titre 4"/>
          <p:cNvSpPr txBox="1">
            <a:spLocks/>
          </p:cNvSpPr>
          <p:nvPr/>
        </p:nvSpPr>
        <p:spPr>
          <a:xfrm>
            <a:off x="8078087" y="1974236"/>
            <a:ext cx="3232663" cy="1982613"/>
          </a:xfrm>
          <a:prstGeom prst="rect">
            <a:avLst/>
          </a:prstGeom>
        </p:spPr>
        <p:txBody>
          <a:bodyPr anchor="ctr"/>
          <a:lstStyle>
            <a:lvl1pPr marL="276583" indent="-276583" algn="l" defTabSz="737555" rtl="0" eaLnBrk="1" latinLnBrk="0" hangingPunct="1">
              <a:spcBef>
                <a:spcPct val="20000"/>
              </a:spcBef>
              <a:buFont typeface="Arial" pitchFamily="34" charset="0"/>
              <a:buChar char="•"/>
              <a:defRPr sz="2600" kern="1200">
                <a:solidFill>
                  <a:schemeClr val="tx1"/>
                </a:solidFill>
                <a:latin typeface="+mn-lt"/>
                <a:ea typeface="+mn-ea"/>
                <a:cs typeface="+mn-cs"/>
              </a:defRPr>
            </a:lvl1pPr>
            <a:lvl2pPr marL="599263" indent="-230486" algn="l" defTabSz="737555" rtl="0" eaLnBrk="1" latinLnBrk="0" hangingPunct="1">
              <a:spcBef>
                <a:spcPct val="20000"/>
              </a:spcBef>
              <a:buFont typeface="Arial" pitchFamily="34" charset="0"/>
              <a:buChar char="–"/>
              <a:defRPr sz="2300" kern="1200">
                <a:solidFill>
                  <a:schemeClr val="tx1"/>
                </a:solidFill>
                <a:latin typeface="+mn-lt"/>
                <a:ea typeface="+mn-ea"/>
                <a:cs typeface="+mn-cs"/>
              </a:defRPr>
            </a:lvl2pPr>
            <a:lvl3pPr marL="921944" indent="-184389" algn="l" defTabSz="737555" rtl="0" eaLnBrk="1" latinLnBrk="0" hangingPunct="1">
              <a:spcBef>
                <a:spcPct val="20000"/>
              </a:spcBef>
              <a:buFont typeface="Arial" pitchFamily="34" charset="0"/>
              <a:buChar char="•"/>
              <a:defRPr sz="1900" kern="1200">
                <a:solidFill>
                  <a:schemeClr val="tx1"/>
                </a:solidFill>
                <a:latin typeface="+mn-lt"/>
                <a:ea typeface="+mn-ea"/>
                <a:cs typeface="+mn-cs"/>
              </a:defRPr>
            </a:lvl3pPr>
            <a:lvl4pPr marL="1290721" indent="-184389" algn="l" defTabSz="737555"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659499" indent="-184389" algn="l" defTabSz="737555"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028276" indent="-184389" algn="l" defTabSz="737555"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97054" indent="-184389" algn="l" defTabSz="737555"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765831" indent="-184389" algn="l" defTabSz="737555"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134609" indent="-184389" algn="l" defTabSz="737555"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lgn="ctr">
              <a:buNone/>
            </a:pPr>
            <a:r>
              <a:rPr lang="fr-FR" sz="7696" dirty="0">
                <a:solidFill>
                  <a:schemeClr val="bg1"/>
                </a:solidFill>
                <a:latin typeface="Segoe UI" pitchFamily="34" charset="0"/>
                <a:ea typeface="Segoe UI" pitchFamily="34" charset="0"/>
                <a:cs typeface="Segoe UI" pitchFamily="34" charset="0"/>
              </a:rPr>
              <a:t>=</a:t>
            </a:r>
          </a:p>
        </p:txBody>
      </p:sp>
      <p:sp>
        <p:nvSpPr>
          <p:cNvPr id="12" name="Sous-titre 4"/>
          <p:cNvSpPr txBox="1">
            <a:spLocks/>
          </p:cNvSpPr>
          <p:nvPr/>
        </p:nvSpPr>
        <p:spPr>
          <a:xfrm>
            <a:off x="8642858" y="3291840"/>
            <a:ext cx="2401062" cy="3169920"/>
          </a:xfrm>
          <a:prstGeom prst="rect">
            <a:avLst/>
          </a:prstGeom>
        </p:spPr>
        <p:txBody>
          <a:bodyPr/>
          <a:lstStyle>
            <a:lvl1pPr marL="276583" indent="-276583" algn="l" defTabSz="737555" rtl="0" eaLnBrk="1" latinLnBrk="0" hangingPunct="1">
              <a:spcBef>
                <a:spcPct val="20000"/>
              </a:spcBef>
              <a:buFont typeface="Arial" pitchFamily="34" charset="0"/>
              <a:buChar char="•"/>
              <a:defRPr sz="2600" kern="1200">
                <a:solidFill>
                  <a:schemeClr val="tx1"/>
                </a:solidFill>
                <a:latin typeface="+mn-lt"/>
                <a:ea typeface="+mn-ea"/>
                <a:cs typeface="+mn-cs"/>
              </a:defRPr>
            </a:lvl1pPr>
            <a:lvl2pPr marL="599263" indent="-230486" algn="l" defTabSz="737555" rtl="0" eaLnBrk="1" latinLnBrk="0" hangingPunct="1">
              <a:spcBef>
                <a:spcPct val="20000"/>
              </a:spcBef>
              <a:buFont typeface="Arial" pitchFamily="34" charset="0"/>
              <a:buChar char="–"/>
              <a:defRPr sz="2300" kern="1200">
                <a:solidFill>
                  <a:schemeClr val="tx1"/>
                </a:solidFill>
                <a:latin typeface="+mn-lt"/>
                <a:ea typeface="+mn-ea"/>
                <a:cs typeface="+mn-cs"/>
              </a:defRPr>
            </a:lvl2pPr>
            <a:lvl3pPr marL="921944" indent="-184389" algn="l" defTabSz="737555" rtl="0" eaLnBrk="1" latinLnBrk="0" hangingPunct="1">
              <a:spcBef>
                <a:spcPct val="20000"/>
              </a:spcBef>
              <a:buFont typeface="Arial" pitchFamily="34" charset="0"/>
              <a:buChar char="•"/>
              <a:defRPr sz="1900" kern="1200">
                <a:solidFill>
                  <a:schemeClr val="tx1"/>
                </a:solidFill>
                <a:latin typeface="+mn-lt"/>
                <a:ea typeface="+mn-ea"/>
                <a:cs typeface="+mn-cs"/>
              </a:defRPr>
            </a:lvl3pPr>
            <a:lvl4pPr marL="1290721" indent="-184389" algn="l" defTabSz="737555"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659499" indent="-184389" algn="l" defTabSz="737555"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028276" indent="-184389" algn="l" defTabSz="737555"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97054" indent="-184389" algn="l" defTabSz="737555"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765831" indent="-184389" algn="l" defTabSz="737555"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134609" indent="-184389" algn="l" defTabSz="737555"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buNone/>
            </a:pPr>
            <a:r>
              <a:rPr lang="fr-FR" sz="4800" b="1" dirty="0">
                <a:solidFill>
                  <a:schemeClr val="accent1"/>
                </a:solidFill>
                <a:latin typeface="Segoe UI" pitchFamily="34" charset="0"/>
                <a:ea typeface="Segoe UI" pitchFamily="34" charset="0"/>
                <a:cs typeface="Segoe UI" pitchFamily="34" charset="0"/>
              </a:rPr>
              <a:t>S</a:t>
            </a:r>
            <a:r>
              <a:rPr lang="fr-FR" sz="3335" dirty="0">
                <a:solidFill>
                  <a:schemeClr val="bg1"/>
                </a:solidFill>
                <a:latin typeface="Segoe UI" pitchFamily="34" charset="0"/>
                <a:ea typeface="Segoe UI" pitchFamily="34" charset="0"/>
                <a:cs typeface="Segoe UI" pitchFamily="34" charset="0"/>
              </a:rPr>
              <a:t>oftware </a:t>
            </a:r>
            <a:br>
              <a:rPr lang="fr-FR" sz="3335" dirty="0">
                <a:solidFill>
                  <a:schemeClr val="bg1"/>
                </a:solidFill>
                <a:latin typeface="Segoe UI" pitchFamily="34" charset="0"/>
                <a:ea typeface="Segoe UI" pitchFamily="34" charset="0"/>
                <a:cs typeface="Segoe UI" pitchFamily="34" charset="0"/>
              </a:rPr>
            </a:br>
            <a:r>
              <a:rPr lang="fr-FR" sz="4800" b="1" dirty="0">
                <a:solidFill>
                  <a:schemeClr val="accent1"/>
                </a:solidFill>
                <a:latin typeface="Segoe UI" pitchFamily="34" charset="0"/>
                <a:cs typeface="Segoe UI" pitchFamily="34" charset="0"/>
              </a:rPr>
              <a:t>a</a:t>
            </a:r>
            <a:r>
              <a:rPr lang="fr-FR" sz="3335" dirty="0">
                <a:solidFill>
                  <a:schemeClr val="bg1"/>
                </a:solidFill>
                <a:latin typeface="Segoe UI" pitchFamily="34" charset="0"/>
                <a:cs typeface="Segoe UI" pitchFamily="34" charset="0"/>
              </a:rPr>
              <a:t>s </a:t>
            </a:r>
            <a:br>
              <a:rPr lang="fr-FR" sz="3335" dirty="0">
                <a:solidFill>
                  <a:schemeClr val="bg1"/>
                </a:solidFill>
                <a:latin typeface="Segoe UI" pitchFamily="34" charset="0"/>
                <a:cs typeface="Segoe UI" pitchFamily="34" charset="0"/>
              </a:rPr>
            </a:br>
            <a:r>
              <a:rPr lang="fr-FR" sz="4000" b="1" dirty="0">
                <a:solidFill>
                  <a:schemeClr val="accent1"/>
                </a:solidFill>
                <a:latin typeface="Segoe UI" pitchFamily="34" charset="0"/>
                <a:cs typeface="Segoe UI" pitchFamily="34" charset="0"/>
              </a:rPr>
              <a:t>a</a:t>
            </a:r>
            <a:r>
              <a:rPr lang="fr-FR" sz="3335" dirty="0">
                <a:solidFill>
                  <a:schemeClr val="bg1"/>
                </a:solidFill>
                <a:latin typeface="Segoe UI" pitchFamily="34" charset="0"/>
                <a:ea typeface="Segoe UI" pitchFamily="34" charset="0"/>
                <a:cs typeface="Segoe UI" pitchFamily="34" charset="0"/>
              </a:rPr>
              <a:t> </a:t>
            </a:r>
            <a:br>
              <a:rPr lang="fr-FR" sz="3335" dirty="0">
                <a:solidFill>
                  <a:schemeClr val="bg1"/>
                </a:solidFill>
                <a:latin typeface="Segoe UI" pitchFamily="34" charset="0"/>
                <a:ea typeface="Segoe UI" pitchFamily="34" charset="0"/>
                <a:cs typeface="Segoe UI" pitchFamily="34" charset="0"/>
              </a:rPr>
            </a:br>
            <a:r>
              <a:rPr lang="fr-FR" sz="4800" b="1" dirty="0">
                <a:solidFill>
                  <a:schemeClr val="accent1"/>
                </a:solidFill>
                <a:latin typeface="Segoe UI" pitchFamily="34" charset="0"/>
                <a:cs typeface="Segoe UI" pitchFamily="34" charset="0"/>
              </a:rPr>
              <a:t>S</a:t>
            </a:r>
            <a:r>
              <a:rPr lang="fr-FR" sz="3335" dirty="0">
                <a:solidFill>
                  <a:schemeClr val="bg1"/>
                </a:solidFill>
                <a:latin typeface="Segoe UI" pitchFamily="34" charset="0"/>
                <a:ea typeface="Segoe UI" pitchFamily="34" charset="0"/>
                <a:cs typeface="Segoe UI" pitchFamily="34" charset="0"/>
              </a:rPr>
              <a:t>ervice </a:t>
            </a:r>
          </a:p>
        </p:txBody>
      </p:sp>
      <p:sp>
        <p:nvSpPr>
          <p:cNvPr id="14" name="Sous-titre 4"/>
          <p:cNvSpPr txBox="1">
            <a:spLocks/>
          </p:cNvSpPr>
          <p:nvPr/>
        </p:nvSpPr>
        <p:spPr>
          <a:xfrm>
            <a:off x="2401181" y="2795302"/>
            <a:ext cx="3317007" cy="846896"/>
          </a:xfrm>
          <a:prstGeom prst="rect">
            <a:avLst/>
          </a:prstGeom>
        </p:spPr>
        <p:txBody>
          <a:bodyPr vert="horz" lIns="94604" tIns="47302" rIns="94604" bIns="47302" rtlCol="0">
            <a:normAutofit/>
          </a:bodyPr>
          <a:lstStyle>
            <a:lvl1pPr marL="0" indent="0" algn="r" defTabSz="737555" rtl="0" eaLnBrk="1" latinLnBrk="0" hangingPunct="1">
              <a:spcBef>
                <a:spcPct val="20000"/>
              </a:spcBef>
              <a:buFont typeface="Arial" pitchFamily="34" charset="0"/>
              <a:buNone/>
              <a:defRPr sz="2900" kern="1200">
                <a:solidFill>
                  <a:srgbClr val="E75012"/>
                </a:solidFill>
                <a:latin typeface="Segoe UI" pitchFamily="34" charset="0"/>
                <a:ea typeface="Segoe UI" pitchFamily="34" charset="0"/>
                <a:cs typeface="Segoe UI" pitchFamily="34" charset="0"/>
              </a:defRPr>
            </a:lvl1pPr>
            <a:lvl2pPr marL="368778" indent="0" algn="r" defTabSz="737555" rtl="0" eaLnBrk="1" latinLnBrk="0" hangingPunct="1">
              <a:spcBef>
                <a:spcPct val="20000"/>
              </a:spcBef>
              <a:buFont typeface="Arial" pitchFamily="34" charset="0"/>
              <a:buNone/>
              <a:defRPr sz="2900" kern="1200">
                <a:solidFill>
                  <a:schemeClr val="tx1"/>
                </a:solidFill>
                <a:latin typeface="Segoe UI" pitchFamily="34" charset="0"/>
                <a:ea typeface="Segoe UI" pitchFamily="34" charset="0"/>
                <a:cs typeface="Segoe UI" pitchFamily="34" charset="0"/>
              </a:defRPr>
            </a:lvl2pPr>
            <a:lvl3pPr marL="921944" indent="-184389" algn="l" defTabSz="737555" rtl="0" eaLnBrk="1" latinLnBrk="0" hangingPunct="1">
              <a:spcBef>
                <a:spcPct val="20000"/>
              </a:spcBef>
              <a:buFont typeface="Arial" pitchFamily="34" charset="0"/>
              <a:buChar char="•"/>
              <a:defRPr sz="1900" kern="1200">
                <a:solidFill>
                  <a:schemeClr val="tx1"/>
                </a:solidFill>
                <a:latin typeface="+mn-lt"/>
                <a:ea typeface="+mn-ea"/>
                <a:cs typeface="+mn-cs"/>
              </a:defRPr>
            </a:lvl3pPr>
            <a:lvl4pPr marL="1290721" indent="-184389" algn="l" defTabSz="737555"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659499" indent="-184389" algn="l" defTabSz="737555"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028276" indent="-184389" algn="l" defTabSz="737555"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97054" indent="-184389" algn="l" defTabSz="737555"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765831" indent="-184389" algn="l" defTabSz="737555"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134609" indent="-184389" algn="l" defTabSz="737555"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117290" lvl="1" algn="l">
              <a:spcBef>
                <a:spcPts val="0"/>
              </a:spcBef>
            </a:pPr>
            <a:r>
              <a:rPr lang="fr-FR" sz="4800" b="1" dirty="0">
                <a:solidFill>
                  <a:srgbClr val="EB3A00"/>
                </a:solidFill>
              </a:rPr>
              <a:t>Office 365</a:t>
            </a:r>
          </a:p>
        </p:txBody>
      </p:sp>
      <p:pic>
        <p:nvPicPr>
          <p:cNvPr id="15" name="Imag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6735" y="2554728"/>
            <a:ext cx="1336081" cy="1336081"/>
          </a:xfrm>
          <a:prstGeom prst="rect">
            <a:avLst/>
          </a:prstGeom>
        </p:spPr>
      </p:pic>
    </p:spTree>
    <p:custDataLst>
      <p:tags r:id="rId1"/>
    </p:custDataLst>
    <p:extLst>
      <p:ext uri="{BB962C8B-B14F-4D97-AF65-F5344CB8AC3E}">
        <p14:creationId xmlns:p14="http://schemas.microsoft.com/office/powerpoint/2010/main" val="403174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Groupe 68"/>
          <p:cNvGrpSpPr/>
          <p:nvPr/>
        </p:nvGrpSpPr>
        <p:grpSpPr>
          <a:xfrm>
            <a:off x="1835541" y="196337"/>
            <a:ext cx="8786187" cy="5260539"/>
            <a:chOff x="163462" y="122364"/>
            <a:chExt cx="6849972" cy="4101272"/>
          </a:xfrm>
        </p:grpSpPr>
        <p:sp>
          <p:nvSpPr>
            <p:cNvPr id="70" name="Ellipse 69"/>
            <p:cNvSpPr/>
            <p:nvPr/>
          </p:nvSpPr>
          <p:spPr>
            <a:xfrm>
              <a:off x="163462" y="1953270"/>
              <a:ext cx="2270365" cy="2270365"/>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309"/>
            </a:p>
          </p:txBody>
        </p:sp>
        <p:sp>
          <p:nvSpPr>
            <p:cNvPr id="71" name="Ellipse 70"/>
            <p:cNvSpPr/>
            <p:nvPr/>
          </p:nvSpPr>
          <p:spPr>
            <a:xfrm>
              <a:off x="1272487" y="1059529"/>
              <a:ext cx="1780507" cy="1711247"/>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309"/>
            </a:p>
          </p:txBody>
        </p:sp>
        <p:sp>
          <p:nvSpPr>
            <p:cNvPr id="72" name="Ellipse 71"/>
            <p:cNvSpPr/>
            <p:nvPr/>
          </p:nvSpPr>
          <p:spPr>
            <a:xfrm>
              <a:off x="2640639" y="122364"/>
              <a:ext cx="3580707" cy="3280855"/>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309"/>
            </a:p>
          </p:txBody>
        </p:sp>
        <p:sp>
          <p:nvSpPr>
            <p:cNvPr id="73" name="Ellipse 72"/>
            <p:cNvSpPr/>
            <p:nvPr/>
          </p:nvSpPr>
          <p:spPr>
            <a:xfrm>
              <a:off x="4352322" y="1562524"/>
              <a:ext cx="2661112" cy="2661112"/>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309"/>
            </a:p>
          </p:txBody>
        </p:sp>
        <p:sp>
          <p:nvSpPr>
            <p:cNvPr id="74" name="Rectangle 73"/>
            <p:cNvSpPr/>
            <p:nvPr/>
          </p:nvSpPr>
          <p:spPr>
            <a:xfrm>
              <a:off x="1262640" y="2325466"/>
              <a:ext cx="4462207" cy="189816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309"/>
            </a:p>
          </p:txBody>
        </p:sp>
      </p:grpSp>
      <p:grpSp>
        <p:nvGrpSpPr>
          <p:cNvPr id="114" name="Groupe 113"/>
          <p:cNvGrpSpPr/>
          <p:nvPr/>
        </p:nvGrpSpPr>
        <p:grpSpPr>
          <a:xfrm>
            <a:off x="3193690" y="1829669"/>
            <a:ext cx="2541206" cy="1235447"/>
            <a:chOff x="1181014" y="1369430"/>
            <a:chExt cx="1981200" cy="963191"/>
          </a:xfrm>
        </p:grpSpPr>
        <p:sp>
          <p:nvSpPr>
            <p:cNvPr id="115" name="Rectangle à coins arrondis 114"/>
            <p:cNvSpPr/>
            <p:nvPr/>
          </p:nvSpPr>
          <p:spPr>
            <a:xfrm>
              <a:off x="1181014" y="1369430"/>
              <a:ext cx="1981200" cy="963191"/>
            </a:xfrm>
            <a:prstGeom prst="roundRect">
              <a:avLst>
                <a:gd name="adj" fmla="val 0"/>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58643" rtlCol="0" anchor="t"/>
            <a:lstStyle/>
            <a:p>
              <a:pPr algn="ctr">
                <a:lnSpc>
                  <a:spcPts val="1283"/>
                </a:lnSpc>
              </a:pPr>
              <a:r>
                <a:rPr lang="fr-FR" sz="1154"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Fonctionnalités de messagerie professionnelle, de calendrier et de contacts</a:t>
              </a:r>
            </a:p>
          </p:txBody>
        </p:sp>
        <p:grpSp>
          <p:nvGrpSpPr>
            <p:cNvPr id="116" name="Groupe 115"/>
            <p:cNvGrpSpPr/>
            <p:nvPr/>
          </p:nvGrpSpPr>
          <p:grpSpPr>
            <a:xfrm>
              <a:off x="1260351" y="1792102"/>
              <a:ext cx="1853798" cy="521208"/>
              <a:chOff x="3832130" y="3348337"/>
              <a:chExt cx="1853798" cy="521208"/>
            </a:xfrm>
          </p:grpSpPr>
          <p:pic>
            <p:nvPicPr>
              <p:cNvPr id="117" name="Image 1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32130" y="3348337"/>
                <a:ext cx="521208" cy="521208"/>
              </a:xfrm>
              <a:prstGeom prst="rect">
                <a:avLst/>
              </a:prstGeom>
            </p:spPr>
          </p:pic>
          <p:sp>
            <p:nvSpPr>
              <p:cNvPr id="118" name="ZoneTexte 117"/>
              <p:cNvSpPr txBox="1"/>
              <p:nvPr/>
            </p:nvSpPr>
            <p:spPr>
              <a:xfrm>
                <a:off x="4342348" y="3470442"/>
                <a:ext cx="1343580" cy="256649"/>
              </a:xfrm>
              <a:prstGeom prst="rect">
                <a:avLst/>
              </a:prstGeom>
              <a:noFill/>
            </p:spPr>
            <p:txBody>
              <a:bodyPr wrap="none" rtlCol="0">
                <a:spAutoFit/>
              </a:bodyPr>
              <a:lstStyle/>
              <a:p>
                <a:r>
                  <a:rPr lang="fr-FR" sz="1539" b="1" dirty="0">
                    <a:solidFill>
                      <a:srgbClr val="0072C6"/>
                    </a:solidFill>
                    <a:latin typeface="Segoe" panose="020B0502040504020203" pitchFamily="34" charset="0"/>
                    <a:ea typeface="Open Sans" panose="020B0606030504020204" pitchFamily="34" charset="0"/>
                    <a:cs typeface="Open Sans" panose="020B0606030504020204" pitchFamily="34" charset="0"/>
                  </a:rPr>
                  <a:t>Exchange Online</a:t>
                </a:r>
                <a:endParaRPr lang="fr-FR" sz="1539" dirty="0">
                  <a:solidFill>
                    <a:srgbClr val="0072C6"/>
                  </a:solidFill>
                  <a:latin typeface="Segoe" panose="020B0502040504020203" pitchFamily="34" charset="0"/>
                  <a:ea typeface="Open Sans" panose="020B0606030504020204" pitchFamily="34" charset="0"/>
                  <a:cs typeface="Open Sans" panose="020B0606030504020204" pitchFamily="34" charset="0"/>
                </a:endParaRPr>
              </a:p>
            </p:txBody>
          </p:sp>
        </p:grpSp>
      </p:grpSp>
      <p:cxnSp>
        <p:nvCxnSpPr>
          <p:cNvPr id="31" name="Connecteur droit 30"/>
          <p:cNvCxnSpPr/>
          <p:nvPr/>
        </p:nvCxnSpPr>
        <p:spPr>
          <a:xfrm>
            <a:off x="1570271" y="5460960"/>
            <a:ext cx="9143819" cy="0"/>
          </a:xfrm>
          <a:prstGeom prst="line">
            <a:avLst/>
          </a:prstGeom>
          <a:ln w="38100">
            <a:solidFill>
              <a:srgbClr val="00778D"/>
            </a:solidFill>
          </a:ln>
        </p:spPr>
        <p:style>
          <a:lnRef idx="1">
            <a:schemeClr val="accent1"/>
          </a:lnRef>
          <a:fillRef idx="0">
            <a:schemeClr val="accent1"/>
          </a:fillRef>
          <a:effectRef idx="0">
            <a:schemeClr val="accent1"/>
          </a:effectRef>
          <a:fontRef idx="minor">
            <a:schemeClr val="tx1"/>
          </a:fontRef>
        </p:style>
      </p:cxnSp>
      <p:pic>
        <p:nvPicPr>
          <p:cNvPr id="35" name="Imag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05321" y="6090722"/>
            <a:ext cx="386218" cy="386218"/>
          </a:xfrm>
          <a:prstGeom prst="rect">
            <a:avLst/>
          </a:prstGeom>
        </p:spPr>
      </p:pic>
      <p:pic>
        <p:nvPicPr>
          <p:cNvPr id="36" name="Image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11216" y="5596800"/>
            <a:ext cx="374428" cy="374428"/>
          </a:xfrm>
          <a:prstGeom prst="rect">
            <a:avLst/>
          </a:prstGeom>
        </p:spPr>
      </p:pic>
      <p:pic>
        <p:nvPicPr>
          <p:cNvPr id="37" name="Image 3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47266" y="6102305"/>
            <a:ext cx="508947" cy="363049"/>
          </a:xfrm>
          <a:prstGeom prst="rect">
            <a:avLst/>
          </a:prstGeom>
        </p:spPr>
      </p:pic>
      <p:pic>
        <p:nvPicPr>
          <p:cNvPr id="38" name="Image 3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61356" y="5557657"/>
            <a:ext cx="480767" cy="452714"/>
          </a:xfrm>
          <a:prstGeom prst="rect">
            <a:avLst/>
          </a:prstGeom>
        </p:spPr>
      </p:pic>
      <p:cxnSp>
        <p:nvCxnSpPr>
          <p:cNvPr id="53" name="Connecteur droit 52"/>
          <p:cNvCxnSpPr/>
          <p:nvPr/>
        </p:nvCxnSpPr>
        <p:spPr>
          <a:xfrm flipV="1">
            <a:off x="6096000" y="135074"/>
            <a:ext cx="0" cy="5880056"/>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90" name="ZoneTexte 89"/>
          <p:cNvSpPr txBox="1"/>
          <p:nvPr/>
        </p:nvSpPr>
        <p:spPr>
          <a:xfrm>
            <a:off x="6151315" y="1212317"/>
            <a:ext cx="2908360" cy="368691"/>
          </a:xfrm>
          <a:prstGeom prst="rect">
            <a:avLst/>
          </a:prstGeom>
          <a:noFill/>
        </p:spPr>
        <p:txBody>
          <a:bodyPr wrap="none" rtlCol="0">
            <a:spAutoFit/>
          </a:bodyPr>
          <a:lstStyle/>
          <a:p>
            <a:r>
              <a:rPr lang="fr-FR" sz="1796"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Collaboration</a:t>
            </a:r>
            <a:r>
              <a:rPr lang="fr-FR" sz="1796" b="1" dirty="0">
                <a:solidFill>
                  <a:schemeClr val="accent5">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 </a:t>
            </a:r>
            <a:r>
              <a:rPr lang="fr-FR" sz="1796"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et</a:t>
            </a:r>
            <a:r>
              <a:rPr lang="fr-FR" sz="1796" b="1" dirty="0">
                <a:solidFill>
                  <a:schemeClr val="accent5">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 </a:t>
            </a:r>
            <a:r>
              <a:rPr lang="fr-FR" sz="1796"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stockage</a:t>
            </a:r>
          </a:p>
        </p:txBody>
      </p:sp>
      <p:sp>
        <p:nvSpPr>
          <p:cNvPr id="91" name="ZoneTexte 90"/>
          <p:cNvSpPr txBox="1"/>
          <p:nvPr/>
        </p:nvSpPr>
        <p:spPr>
          <a:xfrm>
            <a:off x="3694594" y="1212317"/>
            <a:ext cx="1896673" cy="368691"/>
          </a:xfrm>
          <a:prstGeom prst="rect">
            <a:avLst/>
          </a:prstGeom>
          <a:noFill/>
        </p:spPr>
        <p:txBody>
          <a:bodyPr wrap="none" rtlCol="0">
            <a:spAutoFit/>
          </a:bodyPr>
          <a:lstStyle>
            <a:defPPr>
              <a:defRPr lang="fr-FR"/>
            </a:defPPr>
            <a:lvl1pPr>
              <a:defRPr sz="1400" b="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fr-FR" sz="1796" dirty="0"/>
              <a:t>Communication</a:t>
            </a:r>
          </a:p>
        </p:txBody>
      </p:sp>
      <p:grpSp>
        <p:nvGrpSpPr>
          <p:cNvPr id="99" name="Groupe 98"/>
          <p:cNvGrpSpPr/>
          <p:nvPr/>
        </p:nvGrpSpPr>
        <p:grpSpPr>
          <a:xfrm>
            <a:off x="2932605" y="5516782"/>
            <a:ext cx="7173533" cy="1030359"/>
            <a:chOff x="1314354" y="4301047"/>
            <a:chExt cx="5592699" cy="803299"/>
          </a:xfrm>
        </p:grpSpPr>
        <p:pic>
          <p:nvPicPr>
            <p:cNvPr id="62" name="Image 6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14354" y="4301047"/>
              <a:ext cx="959354" cy="803299"/>
            </a:xfrm>
            <a:prstGeom prst="rect">
              <a:avLst/>
            </a:prstGeom>
          </p:spPr>
        </p:pic>
        <p:sp>
          <p:nvSpPr>
            <p:cNvPr id="4" name="ZoneTexte 3"/>
            <p:cNvSpPr txBox="1"/>
            <p:nvPr/>
          </p:nvSpPr>
          <p:spPr>
            <a:xfrm>
              <a:off x="6307128" y="4388555"/>
              <a:ext cx="599925" cy="335932"/>
            </a:xfrm>
            <a:prstGeom prst="rect">
              <a:avLst/>
            </a:prstGeom>
            <a:noFill/>
          </p:spPr>
          <p:txBody>
            <a:bodyPr wrap="square" lIns="0" tIns="0" rIns="0" rtlCol="0" anchor="ctr">
              <a:spAutoFit/>
            </a:bodyPr>
            <a:lstStyle>
              <a:defPPr>
                <a:defRPr lang="fr-FR"/>
              </a:defPPr>
              <a:lvl1pPr>
                <a:lnSpc>
                  <a:spcPts val="1000"/>
                </a:lnSpc>
                <a:defRPr sz="800" i="1">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fr-FR" sz="1026" dirty="0"/>
                <a:t>Windows, iOS</a:t>
              </a:r>
            </a:p>
            <a:p>
              <a:r>
                <a:rPr lang="fr-FR" sz="1026" dirty="0"/>
                <a:t>ou Android</a:t>
              </a:r>
            </a:p>
          </p:txBody>
        </p:sp>
        <p:sp>
          <p:nvSpPr>
            <p:cNvPr id="75" name="ZoneTexte 74"/>
            <p:cNvSpPr txBox="1"/>
            <p:nvPr/>
          </p:nvSpPr>
          <p:spPr>
            <a:xfrm>
              <a:off x="2322368" y="4385482"/>
              <a:ext cx="599925" cy="335932"/>
            </a:xfrm>
            <a:prstGeom prst="rect">
              <a:avLst/>
            </a:prstGeom>
            <a:noFill/>
          </p:spPr>
          <p:txBody>
            <a:bodyPr wrap="square" lIns="0" tIns="0" rIns="0" rtlCol="0" anchor="ctr">
              <a:spAutoFit/>
            </a:bodyPr>
            <a:lstStyle>
              <a:defPPr>
                <a:defRPr lang="fr-FR"/>
              </a:defPPr>
              <a:lvl1pPr>
                <a:lnSpc>
                  <a:spcPts val="1000"/>
                </a:lnSpc>
                <a:defRPr sz="800" i="1">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fr-FR" sz="1026" dirty="0"/>
                <a:t>Windows, iOS</a:t>
              </a:r>
            </a:p>
            <a:p>
              <a:r>
                <a:rPr lang="fr-FR" sz="1026" dirty="0"/>
                <a:t>ou Android</a:t>
              </a:r>
            </a:p>
          </p:txBody>
        </p:sp>
      </p:grpSp>
      <p:grpSp>
        <p:nvGrpSpPr>
          <p:cNvPr id="49" name="Groupe 48"/>
          <p:cNvGrpSpPr/>
          <p:nvPr/>
        </p:nvGrpSpPr>
        <p:grpSpPr>
          <a:xfrm>
            <a:off x="5569455" y="5592290"/>
            <a:ext cx="1055127" cy="914057"/>
            <a:chOff x="3174047" y="4336988"/>
            <a:chExt cx="822608" cy="712626"/>
          </a:xfrm>
        </p:grpSpPr>
        <p:sp>
          <p:nvSpPr>
            <p:cNvPr id="50" name="Rectangle 15"/>
            <p:cNvSpPr/>
            <p:nvPr/>
          </p:nvSpPr>
          <p:spPr>
            <a:xfrm>
              <a:off x="3332926" y="4907979"/>
              <a:ext cx="504850" cy="141635"/>
            </a:xfrm>
            <a:custGeom>
              <a:avLst/>
              <a:gdLst>
                <a:gd name="connsiteX0" fmla="*/ 0 w 504850"/>
                <a:gd name="connsiteY0" fmla="*/ 0 h 216024"/>
                <a:gd name="connsiteX1" fmla="*/ 504850 w 504850"/>
                <a:gd name="connsiteY1" fmla="*/ 0 h 216024"/>
                <a:gd name="connsiteX2" fmla="*/ 504850 w 504850"/>
                <a:gd name="connsiteY2" fmla="*/ 216024 h 216024"/>
                <a:gd name="connsiteX3" fmla="*/ 0 w 504850"/>
                <a:gd name="connsiteY3" fmla="*/ 216024 h 216024"/>
                <a:gd name="connsiteX4" fmla="*/ 0 w 504850"/>
                <a:gd name="connsiteY4" fmla="*/ 0 h 216024"/>
                <a:gd name="connsiteX0" fmla="*/ 0 w 504850"/>
                <a:gd name="connsiteY0" fmla="*/ 0 h 216024"/>
                <a:gd name="connsiteX1" fmla="*/ 445319 w 504850"/>
                <a:gd name="connsiteY1" fmla="*/ 2381 h 216024"/>
                <a:gd name="connsiteX2" fmla="*/ 504850 w 504850"/>
                <a:gd name="connsiteY2" fmla="*/ 216024 h 216024"/>
                <a:gd name="connsiteX3" fmla="*/ 0 w 504850"/>
                <a:gd name="connsiteY3" fmla="*/ 216024 h 216024"/>
                <a:gd name="connsiteX4" fmla="*/ 0 w 504850"/>
                <a:gd name="connsiteY4" fmla="*/ 0 h 216024"/>
                <a:gd name="connsiteX0" fmla="*/ 61912 w 504850"/>
                <a:gd name="connsiteY0" fmla="*/ 0 h 216024"/>
                <a:gd name="connsiteX1" fmla="*/ 445319 w 504850"/>
                <a:gd name="connsiteY1" fmla="*/ 2381 h 216024"/>
                <a:gd name="connsiteX2" fmla="*/ 504850 w 504850"/>
                <a:gd name="connsiteY2" fmla="*/ 216024 h 216024"/>
                <a:gd name="connsiteX3" fmla="*/ 0 w 504850"/>
                <a:gd name="connsiteY3" fmla="*/ 216024 h 216024"/>
                <a:gd name="connsiteX4" fmla="*/ 61912 w 504850"/>
                <a:gd name="connsiteY4" fmla="*/ 0 h 216024"/>
                <a:gd name="connsiteX0" fmla="*/ 61912 w 504850"/>
                <a:gd name="connsiteY0" fmla="*/ 0 h 213643"/>
                <a:gd name="connsiteX1" fmla="*/ 445319 w 504850"/>
                <a:gd name="connsiteY1" fmla="*/ 0 h 213643"/>
                <a:gd name="connsiteX2" fmla="*/ 504850 w 504850"/>
                <a:gd name="connsiteY2" fmla="*/ 213643 h 213643"/>
                <a:gd name="connsiteX3" fmla="*/ 0 w 504850"/>
                <a:gd name="connsiteY3" fmla="*/ 213643 h 213643"/>
                <a:gd name="connsiteX4" fmla="*/ 61912 w 504850"/>
                <a:gd name="connsiteY4" fmla="*/ 0 h 213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850" h="213643">
                  <a:moveTo>
                    <a:pt x="61912" y="0"/>
                  </a:moveTo>
                  <a:lnTo>
                    <a:pt x="445319" y="0"/>
                  </a:lnTo>
                  <a:lnTo>
                    <a:pt x="504850" y="213643"/>
                  </a:lnTo>
                  <a:lnTo>
                    <a:pt x="0" y="213643"/>
                  </a:lnTo>
                  <a:lnTo>
                    <a:pt x="61912" y="0"/>
                  </a:lnTo>
                  <a:close/>
                </a:path>
              </a:pathLst>
            </a:custGeom>
            <a:solidFill>
              <a:schemeClr val="tx1">
                <a:lumMod val="75000"/>
                <a:lumOff val="25000"/>
              </a:schemeClr>
            </a:solidFill>
            <a:ln>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309"/>
            </a:p>
          </p:txBody>
        </p:sp>
        <p:sp>
          <p:nvSpPr>
            <p:cNvPr id="51" name="Rectangle 50"/>
            <p:cNvSpPr/>
            <p:nvPr/>
          </p:nvSpPr>
          <p:spPr>
            <a:xfrm>
              <a:off x="3503725" y="4761582"/>
              <a:ext cx="163252" cy="192841"/>
            </a:xfrm>
            <a:prstGeom prst="rect">
              <a:avLst/>
            </a:prstGeom>
            <a:solidFill>
              <a:schemeClr val="tx1">
                <a:lumMod val="75000"/>
                <a:lumOff val="25000"/>
              </a:schemeClr>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309"/>
            </a:p>
          </p:txBody>
        </p:sp>
        <p:sp>
          <p:nvSpPr>
            <p:cNvPr id="52" name="Rectangle 51"/>
            <p:cNvSpPr/>
            <p:nvPr/>
          </p:nvSpPr>
          <p:spPr>
            <a:xfrm>
              <a:off x="3174047" y="4336988"/>
              <a:ext cx="822608" cy="512202"/>
            </a:xfrm>
            <a:prstGeom prst="rect">
              <a:avLst/>
            </a:prstGeom>
            <a:solidFill>
              <a:schemeClr val="bg1">
                <a:lumMod val="95000"/>
              </a:schemeClr>
            </a:solidFill>
            <a:ln w="50800">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309"/>
            </a:p>
          </p:txBody>
        </p:sp>
      </p:grpSp>
      <p:grpSp>
        <p:nvGrpSpPr>
          <p:cNvPr id="98" name="Groupe 97"/>
          <p:cNvGrpSpPr/>
          <p:nvPr/>
        </p:nvGrpSpPr>
        <p:grpSpPr>
          <a:xfrm>
            <a:off x="5634192" y="5593927"/>
            <a:ext cx="1168307" cy="698289"/>
            <a:chOff x="3420591" y="4392848"/>
            <a:chExt cx="910847" cy="544407"/>
          </a:xfrm>
        </p:grpSpPr>
        <p:pic>
          <p:nvPicPr>
            <p:cNvPr id="8" name="Imag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20591" y="4465982"/>
              <a:ext cx="334825" cy="334825"/>
            </a:xfrm>
            <a:prstGeom prst="rect">
              <a:avLst/>
            </a:prstGeom>
          </p:spPr>
        </p:pic>
        <p:sp>
          <p:nvSpPr>
            <p:cNvPr id="2" name="Ellipse 1"/>
            <p:cNvSpPr/>
            <p:nvPr/>
          </p:nvSpPr>
          <p:spPr>
            <a:xfrm>
              <a:off x="3507632" y="4392848"/>
              <a:ext cx="823806" cy="54440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39"/>
                </a:lnSpc>
              </a:pPr>
              <a:r>
                <a:rPr lang="fr-FR" sz="1283" dirty="0">
                  <a:solidFill>
                    <a:srgbClr val="DA3400"/>
                  </a:solidFill>
                  <a:latin typeface="Segoe" panose="020B0502040504020203" pitchFamily="34" charset="0"/>
                </a:rPr>
                <a:t>Office </a:t>
              </a:r>
            </a:p>
          </p:txBody>
        </p:sp>
      </p:grpSp>
      <p:pic>
        <p:nvPicPr>
          <p:cNvPr id="61" name="Image 6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8144752" y="5607858"/>
            <a:ext cx="999187" cy="809468"/>
          </a:xfrm>
          <a:prstGeom prst="rect">
            <a:avLst/>
          </a:prstGeom>
        </p:spPr>
      </p:pic>
      <p:sp>
        <p:nvSpPr>
          <p:cNvPr id="63" name="Zone de texte 23"/>
          <p:cNvSpPr txBox="1"/>
          <p:nvPr/>
        </p:nvSpPr>
        <p:spPr>
          <a:xfrm>
            <a:off x="6588510" y="407818"/>
            <a:ext cx="1441646" cy="36652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117286" tIns="58643" rIns="117286" bIns="58643" numCol="1" spcCol="0" rtlCol="0" fromWordArt="0" anchor="ctr" anchorCtr="0" forceAA="0" compatLnSpc="1">
            <a:prstTxWarp prst="textNoShape">
              <a:avLst/>
            </a:prstTxWarp>
            <a:noAutofit/>
          </a:bodyPr>
          <a:lstStyle/>
          <a:p>
            <a:pPr algn="ctr">
              <a:lnSpc>
                <a:spcPct val="115000"/>
              </a:lnSpc>
              <a:spcAft>
                <a:spcPts val="1283"/>
              </a:spcAft>
            </a:pPr>
            <a:r>
              <a:rPr lang="fr-FR" sz="3078" b="1" dirty="0">
                <a:solidFill>
                  <a:schemeClr val="bg1">
                    <a:lumMod val="95000"/>
                  </a:schemeClr>
                </a:solidFill>
                <a:latin typeface="Segoe" panose="020B0502040504020203" pitchFamily="34" charset="0"/>
                <a:ea typeface="Open Sans" panose="020B0606030504020204" pitchFamily="34" charset="0"/>
                <a:cs typeface="Open Sans" panose="020B0606030504020204" pitchFamily="34" charset="0"/>
              </a:rPr>
              <a:t>Cloud</a:t>
            </a:r>
            <a:endParaRPr lang="fr-FR" sz="3078" dirty="0">
              <a:solidFill>
                <a:schemeClr val="bg1">
                  <a:lumMod val="95000"/>
                </a:schemeClr>
              </a:solidFill>
              <a:latin typeface="Segoe" panose="020B0502040504020203" pitchFamily="34" charset="0"/>
              <a:ea typeface="Open Sans" panose="020B0606030504020204" pitchFamily="34" charset="0"/>
              <a:cs typeface="Open Sans" panose="020B0606030504020204" pitchFamily="34" charset="0"/>
            </a:endParaRPr>
          </a:p>
        </p:txBody>
      </p:sp>
      <p:grpSp>
        <p:nvGrpSpPr>
          <p:cNvPr id="64" name="Groupe 63"/>
          <p:cNvGrpSpPr/>
          <p:nvPr/>
        </p:nvGrpSpPr>
        <p:grpSpPr>
          <a:xfrm>
            <a:off x="3190808" y="2986222"/>
            <a:ext cx="2557396" cy="1146628"/>
            <a:chOff x="1515657" y="2328146"/>
            <a:chExt cx="1993822" cy="893945"/>
          </a:xfrm>
        </p:grpSpPr>
        <p:sp>
          <p:nvSpPr>
            <p:cNvPr id="65" name="Flèche vers le bas 64"/>
            <p:cNvSpPr/>
            <p:nvPr/>
          </p:nvSpPr>
          <p:spPr>
            <a:xfrm>
              <a:off x="2429733" y="2328146"/>
              <a:ext cx="161925" cy="200025"/>
            </a:xfrm>
            <a:prstGeom prst="downArrow">
              <a:avLst/>
            </a:prstGeom>
            <a:solidFill>
              <a:schemeClr val="tx1">
                <a:lumMod val="65000"/>
                <a:lumOff val="3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17286" tIns="58643" rIns="117286" bIns="58643" numCol="1" spcCol="0" rtlCol="0" fromWordArt="0" anchor="ctr" anchorCtr="0" forceAA="0" compatLnSpc="1">
              <a:prstTxWarp prst="textNoShape">
                <a:avLst/>
              </a:prstTxWarp>
              <a:noAutofit/>
            </a:bodyPr>
            <a:lstStyle/>
            <a:p>
              <a:endParaRPr lang="fr-FR" sz="2309">
                <a:latin typeface="Open Sans" panose="020B0606030504020204" pitchFamily="34" charset="0"/>
                <a:ea typeface="Open Sans" panose="020B0606030504020204" pitchFamily="34" charset="0"/>
                <a:cs typeface="Open Sans" panose="020B0606030504020204" pitchFamily="34" charset="0"/>
              </a:endParaRPr>
            </a:p>
          </p:txBody>
        </p:sp>
        <p:grpSp>
          <p:nvGrpSpPr>
            <p:cNvPr id="66" name="Groupe 65"/>
            <p:cNvGrpSpPr/>
            <p:nvPr/>
          </p:nvGrpSpPr>
          <p:grpSpPr>
            <a:xfrm>
              <a:off x="1515657" y="2544171"/>
              <a:ext cx="1993822" cy="677920"/>
              <a:chOff x="1241436" y="2509308"/>
              <a:chExt cx="1993822" cy="677920"/>
            </a:xfrm>
          </p:grpSpPr>
          <p:sp>
            <p:nvSpPr>
              <p:cNvPr id="67" name="Rectangle à coins arrondis 66"/>
              <p:cNvSpPr/>
              <p:nvPr/>
            </p:nvSpPr>
            <p:spPr>
              <a:xfrm>
                <a:off x="1241436" y="2509308"/>
                <a:ext cx="1984248" cy="677920"/>
              </a:xfrm>
              <a:prstGeom prst="roundRect">
                <a:avLst>
                  <a:gd name="adj" fmla="val 0"/>
                </a:avLst>
              </a:prstGeom>
              <a:solidFill>
                <a:srgbClr val="889B9C"/>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58643" rtlCol="0" anchor="t"/>
              <a:lstStyle/>
              <a:p>
                <a:pPr algn="ctr">
                  <a:lnSpc>
                    <a:spcPts val="1283"/>
                  </a:lnSpc>
                </a:pPr>
                <a:r>
                  <a:rPr lang="fr-FR" sz="1154"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Interface mail</a:t>
                </a:r>
              </a:p>
            </p:txBody>
          </p:sp>
          <p:grpSp>
            <p:nvGrpSpPr>
              <p:cNvPr id="68" name="Groupe 67"/>
              <p:cNvGrpSpPr/>
              <p:nvPr/>
            </p:nvGrpSpPr>
            <p:grpSpPr>
              <a:xfrm>
                <a:off x="1295738" y="2704709"/>
                <a:ext cx="1939520" cy="457200"/>
                <a:chOff x="1295738" y="2704709"/>
                <a:chExt cx="1939520" cy="457200"/>
              </a:xfrm>
            </p:grpSpPr>
            <p:pic>
              <p:nvPicPr>
                <p:cNvPr id="85" name="Image 8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295738" y="2704709"/>
                  <a:ext cx="457200" cy="457200"/>
                </a:xfrm>
                <a:prstGeom prst="rect">
                  <a:avLst/>
                </a:prstGeom>
              </p:spPr>
            </p:pic>
            <p:sp>
              <p:nvSpPr>
                <p:cNvPr id="86" name="ZoneTexte 85"/>
                <p:cNvSpPr txBox="1"/>
                <p:nvPr/>
              </p:nvSpPr>
              <p:spPr>
                <a:xfrm>
                  <a:off x="1756327" y="2797339"/>
                  <a:ext cx="1478931" cy="256649"/>
                </a:xfrm>
                <a:prstGeom prst="rect">
                  <a:avLst/>
                </a:prstGeom>
                <a:noFill/>
              </p:spPr>
              <p:txBody>
                <a:bodyPr wrap="square" rtlCol="0">
                  <a:spAutoFit/>
                </a:bodyPr>
                <a:lstStyle/>
                <a:p>
                  <a:r>
                    <a:rPr lang="fr-FR" sz="1539" b="1" dirty="0">
                      <a:solidFill>
                        <a:srgbClr val="0072C6"/>
                      </a:solidFill>
                      <a:latin typeface="Segoe" panose="020B0502040504020203" pitchFamily="34" charset="0"/>
                      <a:ea typeface="Open Sans" panose="020B0606030504020204" pitchFamily="34" charset="0"/>
                      <a:cs typeface="Open Sans" panose="020B0606030504020204" pitchFamily="34" charset="0"/>
                    </a:rPr>
                    <a:t>Outlook Web App</a:t>
                  </a:r>
                  <a:endParaRPr lang="fr-FR" sz="1539" dirty="0">
                    <a:solidFill>
                      <a:srgbClr val="0072C6"/>
                    </a:solidFill>
                    <a:latin typeface="Segoe" panose="020B0502040504020203" pitchFamily="34" charset="0"/>
                    <a:ea typeface="Open Sans" panose="020B0606030504020204" pitchFamily="34" charset="0"/>
                    <a:cs typeface="Open Sans" panose="020B0606030504020204" pitchFamily="34" charset="0"/>
                  </a:endParaRPr>
                </a:p>
              </p:txBody>
            </p:sp>
          </p:grpSp>
        </p:grpSp>
      </p:grpSp>
      <p:grpSp>
        <p:nvGrpSpPr>
          <p:cNvPr id="87" name="Groupe 86"/>
          <p:cNvGrpSpPr/>
          <p:nvPr/>
        </p:nvGrpSpPr>
        <p:grpSpPr>
          <a:xfrm>
            <a:off x="3193690" y="4280953"/>
            <a:ext cx="2551565" cy="1164061"/>
            <a:chOff x="1181014" y="2771634"/>
            <a:chExt cx="1989276" cy="907537"/>
          </a:xfrm>
        </p:grpSpPr>
        <p:sp>
          <p:nvSpPr>
            <p:cNvPr id="88" name="Rectangle à coins arrondis 87"/>
            <p:cNvSpPr/>
            <p:nvPr/>
          </p:nvSpPr>
          <p:spPr>
            <a:xfrm>
              <a:off x="1181014" y="2771634"/>
              <a:ext cx="1981200" cy="813973"/>
            </a:xfrm>
            <a:prstGeom prst="roundRect">
              <a:avLst>
                <a:gd name="adj" fmla="val 0"/>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58643" rtlCol="0" anchor="t"/>
            <a:lstStyle/>
            <a:p>
              <a:pPr algn="ctr">
                <a:lnSpc>
                  <a:spcPts val="1283"/>
                </a:lnSpc>
              </a:pPr>
              <a:r>
                <a:rPr lang="fr-FR" sz="1154"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Réunions en ligne illimitées et vidéoconférence HD</a:t>
              </a:r>
            </a:p>
          </p:txBody>
        </p:sp>
        <p:grpSp>
          <p:nvGrpSpPr>
            <p:cNvPr id="89" name="Groupe 88"/>
            <p:cNvGrpSpPr/>
            <p:nvPr/>
          </p:nvGrpSpPr>
          <p:grpSpPr>
            <a:xfrm>
              <a:off x="1345606" y="2980814"/>
              <a:ext cx="1824684" cy="698357"/>
              <a:chOff x="1273598" y="3222619"/>
              <a:chExt cx="1824684" cy="698357"/>
            </a:xfrm>
          </p:grpSpPr>
          <p:sp>
            <p:nvSpPr>
              <p:cNvPr id="100" name="ZoneTexte 99"/>
              <p:cNvSpPr txBox="1"/>
              <p:nvPr/>
            </p:nvSpPr>
            <p:spPr>
              <a:xfrm>
                <a:off x="1893624" y="3295002"/>
                <a:ext cx="1204658" cy="625974"/>
              </a:xfrm>
              <a:prstGeom prst="rect">
                <a:avLst/>
              </a:prstGeom>
              <a:noFill/>
            </p:spPr>
            <p:txBody>
              <a:bodyPr wrap="square" rtlCol="0">
                <a:spAutoFit/>
              </a:bodyPr>
              <a:lstStyle/>
              <a:p>
                <a:r>
                  <a:rPr lang="fr-FR" sz="1539" b="1" dirty="0">
                    <a:solidFill>
                      <a:srgbClr val="1D6FB5"/>
                    </a:solidFill>
                    <a:latin typeface="Segoe" panose="020B0502040504020203" pitchFamily="34" charset="0"/>
                    <a:ea typeface="Open Sans" panose="020B0606030504020204" pitchFamily="34" charset="0"/>
                    <a:cs typeface="Open Sans" panose="020B0606030504020204" pitchFamily="34" charset="0"/>
                  </a:rPr>
                  <a:t>Skype Entreprise / Teams</a:t>
                </a:r>
                <a:endParaRPr lang="fr-FR" sz="1539" dirty="0">
                  <a:solidFill>
                    <a:srgbClr val="1D6FB5"/>
                  </a:solidFill>
                  <a:latin typeface="Segoe" panose="020B0502040504020203" pitchFamily="34" charset="0"/>
                  <a:ea typeface="Open Sans" panose="020B0606030504020204" pitchFamily="34" charset="0"/>
                  <a:cs typeface="Open Sans" panose="020B0606030504020204" pitchFamily="34" charset="0"/>
                </a:endParaRPr>
              </a:p>
            </p:txBody>
          </p:sp>
          <p:pic>
            <p:nvPicPr>
              <p:cNvPr id="102" name="Image 10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273598" y="3222619"/>
                <a:ext cx="660727" cy="640080"/>
              </a:xfrm>
              <a:prstGeom prst="rect">
                <a:avLst/>
              </a:prstGeom>
            </p:spPr>
          </p:pic>
        </p:grpSp>
      </p:grpSp>
      <p:grpSp>
        <p:nvGrpSpPr>
          <p:cNvPr id="104" name="Groupe 103"/>
          <p:cNvGrpSpPr/>
          <p:nvPr/>
        </p:nvGrpSpPr>
        <p:grpSpPr>
          <a:xfrm>
            <a:off x="6606324" y="1826571"/>
            <a:ext cx="2746524" cy="1230515"/>
            <a:chOff x="3740869" y="1569683"/>
            <a:chExt cx="2141271" cy="959346"/>
          </a:xfrm>
        </p:grpSpPr>
        <p:sp>
          <p:nvSpPr>
            <p:cNvPr id="119" name="Rectangle à coins arrondis 118"/>
            <p:cNvSpPr/>
            <p:nvPr/>
          </p:nvSpPr>
          <p:spPr>
            <a:xfrm>
              <a:off x="3740869" y="1569683"/>
              <a:ext cx="2055986" cy="959346"/>
            </a:xfrm>
            <a:prstGeom prst="roundRect">
              <a:avLst>
                <a:gd name="adj" fmla="val 0"/>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58643" rtlCol="0" anchor="t"/>
            <a:lstStyle/>
            <a:p>
              <a:pPr algn="ctr">
                <a:lnSpc>
                  <a:spcPts val="1283"/>
                </a:lnSpc>
              </a:pPr>
              <a:r>
                <a:rPr lang="fr-FR" sz="1154"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Stockage et partage de fichiers</a:t>
              </a:r>
            </a:p>
          </p:txBody>
        </p:sp>
        <p:grpSp>
          <p:nvGrpSpPr>
            <p:cNvPr id="120" name="Groupe 119"/>
            <p:cNvGrpSpPr/>
            <p:nvPr/>
          </p:nvGrpSpPr>
          <p:grpSpPr>
            <a:xfrm>
              <a:off x="3839749" y="1936680"/>
              <a:ext cx="2042391" cy="563135"/>
              <a:chOff x="3839749" y="2025278"/>
              <a:chExt cx="2042391" cy="563135"/>
            </a:xfrm>
          </p:grpSpPr>
          <p:pic>
            <p:nvPicPr>
              <p:cNvPr id="121" name="Image 12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839749" y="2025278"/>
                <a:ext cx="520646" cy="520646"/>
              </a:xfrm>
              <a:prstGeom prst="rect">
                <a:avLst/>
              </a:prstGeom>
            </p:spPr>
          </p:pic>
          <p:sp>
            <p:nvSpPr>
              <p:cNvPr id="122" name="ZoneTexte 121"/>
              <p:cNvSpPr txBox="1"/>
              <p:nvPr/>
            </p:nvSpPr>
            <p:spPr>
              <a:xfrm>
                <a:off x="4326153" y="2147102"/>
                <a:ext cx="1555987" cy="441311"/>
              </a:xfrm>
              <a:prstGeom prst="rect">
                <a:avLst/>
              </a:prstGeom>
              <a:noFill/>
            </p:spPr>
            <p:txBody>
              <a:bodyPr wrap="none" rtlCol="0">
                <a:spAutoFit/>
              </a:bodyPr>
              <a:lstStyle/>
              <a:p>
                <a:r>
                  <a:rPr lang="fr-FR" sz="1539" b="1" dirty="0">
                    <a:solidFill>
                      <a:srgbClr val="0072C6"/>
                    </a:solidFill>
                    <a:latin typeface="Segoe" panose="020B0502040504020203" pitchFamily="34" charset="0"/>
                    <a:ea typeface="Open Sans" panose="020B0606030504020204" pitchFamily="34" charset="0"/>
                    <a:cs typeface="Open Sans" panose="020B0606030504020204" pitchFamily="34" charset="0"/>
                  </a:rPr>
                  <a:t>SharePoint Online /</a:t>
                </a:r>
              </a:p>
              <a:p>
                <a:r>
                  <a:rPr lang="fr-FR" sz="1539" b="1" dirty="0">
                    <a:solidFill>
                      <a:srgbClr val="0072C6"/>
                    </a:solidFill>
                    <a:latin typeface="Segoe" panose="020B0502040504020203" pitchFamily="34" charset="0"/>
                    <a:ea typeface="Open Sans" panose="020B0606030504020204" pitchFamily="34" charset="0"/>
                    <a:cs typeface="Open Sans" panose="020B0606030504020204" pitchFamily="34" charset="0"/>
                  </a:rPr>
                  <a:t>OneDrive</a:t>
                </a:r>
                <a:endParaRPr lang="fr-FR" sz="1539" dirty="0">
                  <a:solidFill>
                    <a:srgbClr val="0072C6"/>
                  </a:solidFill>
                  <a:latin typeface="Segoe" panose="020B0502040504020203" pitchFamily="34" charset="0"/>
                  <a:ea typeface="Open Sans" panose="020B0606030504020204" pitchFamily="34" charset="0"/>
                  <a:cs typeface="Open Sans" panose="020B0606030504020204" pitchFamily="34" charset="0"/>
                </a:endParaRPr>
              </a:p>
            </p:txBody>
          </p:sp>
        </p:grpSp>
      </p:grpSp>
      <p:grpSp>
        <p:nvGrpSpPr>
          <p:cNvPr id="123" name="Groupe 122"/>
          <p:cNvGrpSpPr/>
          <p:nvPr/>
        </p:nvGrpSpPr>
        <p:grpSpPr>
          <a:xfrm>
            <a:off x="6606324" y="2987713"/>
            <a:ext cx="2637132" cy="2103800"/>
            <a:chOff x="4178495" y="2329309"/>
            <a:chExt cx="2055986" cy="1640185"/>
          </a:xfrm>
        </p:grpSpPr>
        <p:grpSp>
          <p:nvGrpSpPr>
            <p:cNvPr id="124" name="Groupe 123"/>
            <p:cNvGrpSpPr/>
            <p:nvPr/>
          </p:nvGrpSpPr>
          <p:grpSpPr>
            <a:xfrm>
              <a:off x="4178495" y="2654858"/>
              <a:ext cx="2055986" cy="1314636"/>
              <a:chOff x="4128378" y="2654858"/>
              <a:chExt cx="2055986" cy="1314636"/>
            </a:xfrm>
          </p:grpSpPr>
          <p:sp>
            <p:nvSpPr>
              <p:cNvPr id="126" name="Rectangle à coins arrondis 125"/>
              <p:cNvSpPr/>
              <p:nvPr/>
            </p:nvSpPr>
            <p:spPr>
              <a:xfrm>
                <a:off x="4128378" y="2654858"/>
                <a:ext cx="2055986" cy="1314636"/>
              </a:xfrm>
              <a:prstGeom prst="roundRect">
                <a:avLst>
                  <a:gd name="adj" fmla="val 0"/>
                </a:avLst>
              </a:prstGeom>
              <a:solidFill>
                <a:srgbClr val="889B9C"/>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58643" rtlCol="0" anchor="t"/>
              <a:lstStyle/>
              <a:p>
                <a:pPr algn="ctr">
                  <a:lnSpc>
                    <a:spcPts val="1283"/>
                  </a:lnSpc>
                </a:pPr>
                <a:r>
                  <a:rPr lang="fr-FR" sz="1154"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Office Online</a:t>
                </a:r>
              </a:p>
            </p:txBody>
          </p:sp>
          <p:pic>
            <p:nvPicPr>
              <p:cNvPr id="127" name="Image 12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216827" y="2921511"/>
                <a:ext cx="449817" cy="449817"/>
              </a:xfrm>
              <a:prstGeom prst="rect">
                <a:avLst/>
              </a:prstGeom>
            </p:spPr>
          </p:pic>
          <p:pic>
            <p:nvPicPr>
              <p:cNvPr id="128" name="Image 12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216827" y="3439288"/>
                <a:ext cx="450944" cy="450944"/>
              </a:xfrm>
              <a:prstGeom prst="rect">
                <a:avLst/>
              </a:prstGeom>
            </p:spPr>
          </p:pic>
          <p:pic>
            <p:nvPicPr>
              <p:cNvPr id="129" name="Image 12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174411" y="3437145"/>
                <a:ext cx="450944" cy="450944"/>
              </a:xfrm>
              <a:prstGeom prst="rect">
                <a:avLst/>
              </a:prstGeom>
            </p:spPr>
          </p:pic>
          <p:pic>
            <p:nvPicPr>
              <p:cNvPr id="130" name="Image 12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174411" y="2921511"/>
                <a:ext cx="450944" cy="450944"/>
              </a:xfrm>
              <a:prstGeom prst="rect">
                <a:avLst/>
              </a:prstGeom>
            </p:spPr>
          </p:pic>
          <p:sp>
            <p:nvSpPr>
              <p:cNvPr id="131" name="ZoneTexte 130"/>
              <p:cNvSpPr txBox="1"/>
              <p:nvPr/>
            </p:nvSpPr>
            <p:spPr>
              <a:xfrm>
                <a:off x="4629317" y="3177406"/>
                <a:ext cx="327266" cy="143722"/>
              </a:xfrm>
              <a:prstGeom prst="rect">
                <a:avLst/>
              </a:prstGeom>
              <a:noFill/>
            </p:spPr>
            <p:txBody>
              <a:bodyPr wrap="square" lIns="0" tIns="0" rIns="0" rtlCol="0">
                <a:spAutoFit/>
              </a:bodyPr>
              <a:lstStyle/>
              <a:p>
                <a:r>
                  <a:rPr lang="fr-FR" sz="898"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Word</a:t>
                </a:r>
              </a:p>
            </p:txBody>
          </p:sp>
          <p:sp>
            <p:nvSpPr>
              <p:cNvPr id="132" name="ZoneTexte 131"/>
              <p:cNvSpPr txBox="1"/>
              <p:nvPr/>
            </p:nvSpPr>
            <p:spPr>
              <a:xfrm>
                <a:off x="5674730" y="3201646"/>
                <a:ext cx="212457" cy="165967"/>
              </a:xfrm>
              <a:prstGeom prst="rect">
                <a:avLst/>
              </a:prstGeom>
              <a:noFill/>
            </p:spPr>
            <p:txBody>
              <a:bodyPr wrap="none" lIns="0" tIns="0" rIns="0" rtlCol="0" anchor="ctr">
                <a:spAutoFit/>
              </a:bodyPr>
              <a:lstStyle/>
              <a:p>
                <a:pPr>
                  <a:lnSpc>
                    <a:spcPts val="1283"/>
                  </a:lnSpc>
                </a:pPr>
                <a:r>
                  <a:rPr lang="fr-FR" sz="898"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Excel</a:t>
                </a:r>
              </a:p>
            </p:txBody>
          </p:sp>
          <p:sp>
            <p:nvSpPr>
              <p:cNvPr id="133" name="ZoneTexte 132"/>
              <p:cNvSpPr txBox="1"/>
              <p:nvPr/>
            </p:nvSpPr>
            <p:spPr>
              <a:xfrm>
                <a:off x="4629316" y="3722248"/>
                <a:ext cx="685374" cy="165967"/>
              </a:xfrm>
              <a:prstGeom prst="rect">
                <a:avLst/>
              </a:prstGeom>
              <a:noFill/>
            </p:spPr>
            <p:txBody>
              <a:bodyPr wrap="square" lIns="0" tIns="0" rIns="0" rtlCol="0" anchor="ctr">
                <a:spAutoFit/>
              </a:bodyPr>
              <a:lstStyle/>
              <a:p>
                <a:pPr>
                  <a:lnSpc>
                    <a:spcPts val="1283"/>
                  </a:lnSpc>
                </a:pPr>
                <a:r>
                  <a:rPr lang="fr-FR" sz="898"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PowerPoint</a:t>
                </a:r>
              </a:p>
            </p:txBody>
          </p:sp>
          <p:sp>
            <p:nvSpPr>
              <p:cNvPr id="134" name="ZoneTexte 133"/>
              <p:cNvSpPr txBox="1"/>
              <p:nvPr/>
            </p:nvSpPr>
            <p:spPr>
              <a:xfrm>
                <a:off x="5683925" y="3723110"/>
                <a:ext cx="377424" cy="165967"/>
              </a:xfrm>
              <a:prstGeom prst="rect">
                <a:avLst/>
              </a:prstGeom>
              <a:noFill/>
            </p:spPr>
            <p:txBody>
              <a:bodyPr wrap="none" lIns="0" tIns="0" rIns="0" rtlCol="0" anchor="ctr">
                <a:spAutoFit/>
              </a:bodyPr>
              <a:lstStyle/>
              <a:p>
                <a:pPr>
                  <a:lnSpc>
                    <a:spcPts val="1283"/>
                  </a:lnSpc>
                </a:pPr>
                <a:r>
                  <a:rPr lang="fr-FR" sz="898"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OneNote</a:t>
                </a:r>
              </a:p>
            </p:txBody>
          </p:sp>
        </p:grpSp>
        <p:sp>
          <p:nvSpPr>
            <p:cNvPr id="125" name="Flèche vers le bas 124"/>
            <p:cNvSpPr/>
            <p:nvPr/>
          </p:nvSpPr>
          <p:spPr>
            <a:xfrm>
              <a:off x="5131373" y="2329309"/>
              <a:ext cx="161925" cy="200025"/>
            </a:xfrm>
            <a:prstGeom prst="downArrow">
              <a:avLst/>
            </a:prstGeom>
            <a:solidFill>
              <a:schemeClr val="tx1">
                <a:lumMod val="65000"/>
                <a:lumOff val="3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17286" tIns="58643" rIns="117286" bIns="58643" numCol="1" spcCol="0" rtlCol="0" fromWordArt="0" anchor="ctr" anchorCtr="0" forceAA="0" compatLnSpc="1">
              <a:prstTxWarp prst="textNoShape">
                <a:avLst/>
              </a:prstTxWarp>
              <a:noAutofit/>
            </a:bodyPr>
            <a:lstStyle/>
            <a:p>
              <a:endParaRPr lang="fr-FR" sz="2309">
                <a:latin typeface="Open Sans" panose="020B0606030504020204" pitchFamily="34" charset="0"/>
                <a:ea typeface="Open Sans" panose="020B0606030504020204" pitchFamily="34" charset="0"/>
                <a:cs typeface="Open Sans" panose="020B0606030504020204" pitchFamily="34" charset="0"/>
              </a:endParaRPr>
            </a:p>
          </p:txBody>
        </p:sp>
      </p:grpSp>
    </p:spTree>
    <p:custDataLst>
      <p:tags r:id="rId1"/>
    </p:custDataLst>
    <p:extLst>
      <p:ext uri="{BB962C8B-B14F-4D97-AF65-F5344CB8AC3E}">
        <p14:creationId xmlns:p14="http://schemas.microsoft.com/office/powerpoint/2010/main" val="3106216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F4393B73-36D1-4B94-AFCD-4A7D73C9D25B}"/>
              </a:ext>
            </a:extLst>
          </p:cNvPr>
          <p:cNvSpPr>
            <a:spLocks noGrp="1"/>
          </p:cNvSpPr>
          <p:nvPr>
            <p:ph type="title"/>
          </p:nvPr>
        </p:nvSpPr>
        <p:spPr/>
        <p:txBody>
          <a:bodyPr/>
          <a:lstStyle/>
          <a:p>
            <a:endParaRPr lang="fr-FR"/>
          </a:p>
        </p:txBody>
      </p:sp>
      <p:sp>
        <p:nvSpPr>
          <p:cNvPr id="8" name="Espace réservé du contenu 7">
            <a:extLst>
              <a:ext uri="{FF2B5EF4-FFF2-40B4-BE49-F238E27FC236}">
                <a16:creationId xmlns:a16="http://schemas.microsoft.com/office/drawing/2014/main" id="{DC80936D-4B66-4C90-9396-6E047EF4A788}"/>
              </a:ext>
            </a:extLst>
          </p:cNvPr>
          <p:cNvSpPr>
            <a:spLocks noGrp="1"/>
          </p:cNvSpPr>
          <p:nvPr>
            <p:ph idx="1"/>
          </p:nvPr>
        </p:nvSpPr>
        <p:spPr/>
        <p:txBody>
          <a:bodyPr/>
          <a:lstStyle/>
          <a:p>
            <a:endParaRPr lang="fr-F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6" y="0"/>
            <a:ext cx="12181974" cy="6858000"/>
          </a:xfrm>
          <a:prstGeom prst="rect">
            <a:avLst/>
          </a:prstGeom>
        </p:spPr>
      </p:pic>
      <p:grpSp>
        <p:nvGrpSpPr>
          <p:cNvPr id="4" name="Groupe 3">
            <a:extLst>
              <a:ext uri="{FF2B5EF4-FFF2-40B4-BE49-F238E27FC236}">
                <a16:creationId xmlns:a16="http://schemas.microsoft.com/office/drawing/2014/main" id="{E2808D3B-8430-4161-BB96-929EAB6C593C}"/>
              </a:ext>
            </a:extLst>
          </p:cNvPr>
          <p:cNvGrpSpPr/>
          <p:nvPr/>
        </p:nvGrpSpPr>
        <p:grpSpPr>
          <a:xfrm>
            <a:off x="10026" y="0"/>
            <a:ext cx="12181974" cy="1194042"/>
            <a:chOff x="3505806" y="-28881"/>
            <a:chExt cx="5197323" cy="943281"/>
          </a:xfrm>
          <a:solidFill>
            <a:schemeClr val="bg1"/>
          </a:solidFill>
        </p:grpSpPr>
        <p:sp>
          <p:nvSpPr>
            <p:cNvPr id="5" name="Rectangle 4">
              <a:extLst>
                <a:ext uri="{FF2B5EF4-FFF2-40B4-BE49-F238E27FC236}">
                  <a16:creationId xmlns:a16="http://schemas.microsoft.com/office/drawing/2014/main" id="{7B17F263-B0EE-474C-BE30-F79B2A5162D0}"/>
                </a:ext>
              </a:extLst>
            </p:cNvPr>
            <p:cNvSpPr/>
            <p:nvPr/>
          </p:nvSpPr>
          <p:spPr>
            <a:xfrm>
              <a:off x="3505806" y="-28881"/>
              <a:ext cx="5197323" cy="943281"/>
            </a:xfrm>
            <a:prstGeom prst="rect">
              <a:avLst/>
            </a:prstGeom>
            <a:grpFill/>
            <a:ln w="10000" cap="flat" cmpd="sng" algn="ctr">
              <a:noFill/>
              <a:prstDash val="solid"/>
            </a:ln>
            <a:effectLst/>
          </p:spPr>
          <p:txBody>
            <a:bodyPr rtlCol="0" anchor="ctr"/>
            <a:lstStyle/>
            <a:p>
              <a:pPr algn="ctr" defTabSz="796717">
                <a:defRPr/>
              </a:pPr>
              <a:endParaRPr lang="en-US" kern="0">
                <a:ln>
                  <a:solidFill>
                    <a:schemeClr val="tx1"/>
                  </a:solidFill>
                </a:ln>
                <a:latin typeface="Segoe UI"/>
              </a:endParaRPr>
            </a:p>
          </p:txBody>
        </p:sp>
        <p:sp>
          <p:nvSpPr>
            <p:cNvPr id="6" name="Title 1">
              <a:extLst>
                <a:ext uri="{FF2B5EF4-FFF2-40B4-BE49-F238E27FC236}">
                  <a16:creationId xmlns:a16="http://schemas.microsoft.com/office/drawing/2014/main" id="{EFD641D5-F76D-44AB-9BEB-8F505742294D}"/>
                </a:ext>
              </a:extLst>
            </p:cNvPr>
            <p:cNvSpPr txBox="1">
              <a:spLocks/>
            </p:cNvSpPr>
            <p:nvPr/>
          </p:nvSpPr>
          <p:spPr>
            <a:xfrm>
              <a:off x="3677158" y="31223"/>
              <a:ext cx="4732502" cy="823071"/>
            </a:xfrm>
            <a:prstGeom prst="rect">
              <a:avLst/>
            </a:prstGeom>
            <a:grpFill/>
            <a:effectLst/>
          </p:spPr>
          <p:txBody>
            <a:bodyPr lIns="91424" tIns="45710" rIns="91424" bIns="45710" anchor="ctr"/>
            <a:lstStyle>
              <a:lvl1pPr algn="ctr" defTabSz="914400" rtl="0" eaLnBrk="1" latinLnBrk="0" hangingPunct="1">
                <a:lnSpc>
                  <a:spcPts val="3800"/>
                </a:lnSpc>
                <a:spcBef>
                  <a:spcPct val="0"/>
                </a:spcBef>
                <a:buNone/>
                <a:defRPr sz="2800" b="1" i="1" kern="1200" spc="300" baseline="0">
                  <a:solidFill>
                    <a:schemeClr val="accent3"/>
                  </a:solidFill>
                  <a:latin typeface="+mn-lt"/>
                  <a:ea typeface="+mj-ea"/>
                  <a:cs typeface="+mj-cs"/>
                </a:defRPr>
              </a:lvl1pPr>
            </a:lstStyle>
            <a:p>
              <a:pPr algn="l" defTabSz="796717">
                <a:lnSpc>
                  <a:spcPts val="3500"/>
                </a:lnSpc>
                <a:defRPr/>
              </a:pPr>
              <a:r>
                <a:rPr lang="en-US" i="0" kern="900" spc="261" dirty="0">
                  <a:ln>
                    <a:solidFill>
                      <a:schemeClr val="tx1"/>
                    </a:solidFill>
                  </a:ln>
                  <a:solidFill>
                    <a:schemeClr val="tx1"/>
                  </a:solidFill>
                  <a:latin typeface="Segoe UI"/>
                </a:rPr>
                <a:t>Conclusion : </a:t>
              </a:r>
              <a:r>
                <a:rPr lang="en-US" i="0" kern="900" spc="261" dirty="0" err="1">
                  <a:ln>
                    <a:solidFill>
                      <a:schemeClr val="tx1"/>
                    </a:solidFill>
                  </a:ln>
                  <a:solidFill>
                    <a:schemeClr val="tx1"/>
                  </a:solidFill>
                  <a:latin typeface="Segoe UI"/>
                </a:rPr>
                <a:t>Quels</a:t>
              </a:r>
              <a:r>
                <a:rPr lang="en-US" i="0" kern="900" spc="261" dirty="0">
                  <a:ln>
                    <a:solidFill>
                      <a:schemeClr val="tx1"/>
                    </a:solidFill>
                  </a:ln>
                  <a:solidFill>
                    <a:schemeClr val="tx1"/>
                  </a:solidFill>
                  <a:latin typeface="Segoe UI"/>
                </a:rPr>
                <a:t> </a:t>
              </a:r>
              <a:r>
                <a:rPr lang="en-US" i="0" kern="900" spc="261" dirty="0" err="1">
                  <a:ln>
                    <a:solidFill>
                      <a:schemeClr val="tx1"/>
                    </a:solidFill>
                  </a:ln>
                  <a:solidFill>
                    <a:schemeClr val="tx1"/>
                  </a:solidFill>
                  <a:latin typeface="Segoe UI"/>
                </a:rPr>
                <a:t>outils</a:t>
              </a:r>
              <a:r>
                <a:rPr lang="en-US" i="0" kern="900" spc="261" dirty="0">
                  <a:ln>
                    <a:solidFill>
                      <a:schemeClr val="tx1"/>
                    </a:solidFill>
                  </a:ln>
                  <a:solidFill>
                    <a:schemeClr val="tx1"/>
                  </a:solidFill>
                  <a:latin typeface="Segoe UI"/>
                </a:rPr>
                <a:t> pour </a:t>
              </a:r>
              <a:r>
                <a:rPr lang="en-US" i="0" kern="900" spc="261" dirty="0" err="1">
                  <a:ln>
                    <a:solidFill>
                      <a:schemeClr val="tx1"/>
                    </a:solidFill>
                  </a:ln>
                  <a:solidFill>
                    <a:schemeClr val="tx1"/>
                  </a:solidFill>
                  <a:latin typeface="Segoe UI"/>
                </a:rPr>
                <a:t>quel</a:t>
              </a:r>
              <a:r>
                <a:rPr lang="en-US" i="0" kern="900" spc="261" dirty="0">
                  <a:ln>
                    <a:solidFill>
                      <a:schemeClr val="tx1"/>
                    </a:solidFill>
                  </a:ln>
                  <a:solidFill>
                    <a:schemeClr val="tx1"/>
                  </a:solidFill>
                  <a:latin typeface="Segoe UI"/>
                </a:rPr>
                <a:t> usage</a:t>
              </a:r>
            </a:p>
          </p:txBody>
        </p:sp>
      </p:grpSp>
    </p:spTree>
    <p:extLst>
      <p:ext uri="{BB962C8B-B14F-4D97-AF65-F5344CB8AC3E}">
        <p14:creationId xmlns:p14="http://schemas.microsoft.com/office/powerpoint/2010/main" val="3039874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8">
            <a:extLst>
              <a:ext uri="{FF2B5EF4-FFF2-40B4-BE49-F238E27FC236}">
                <a16:creationId xmlns:a16="http://schemas.microsoft.com/office/drawing/2014/main" id="{C9FE5CD7-D7EE-49A1-A5FB-627FC3CB2E35}"/>
              </a:ext>
            </a:extLst>
          </p:cNvPr>
          <p:cNvSpPr/>
          <p:nvPr/>
        </p:nvSpPr>
        <p:spPr>
          <a:xfrm>
            <a:off x="-19735" y="892"/>
            <a:ext cx="8751300" cy="6857107"/>
          </a:xfrm>
          <a:custGeom>
            <a:avLst/>
            <a:gdLst/>
            <a:ahLst/>
            <a:cxnLst/>
            <a:rect l="l" t="t" r="r" b="b"/>
            <a:pathLst>
              <a:path w="6571210" h="6926240">
                <a:moveTo>
                  <a:pt x="0" y="0"/>
                </a:moveTo>
                <a:lnTo>
                  <a:pt x="5430857" y="0"/>
                </a:lnTo>
                <a:lnTo>
                  <a:pt x="6571210" y="6926240"/>
                </a:lnTo>
                <a:lnTo>
                  <a:pt x="0" y="6926240"/>
                </a:lnTo>
                <a:close/>
              </a:path>
            </a:pathLst>
          </a:custGeom>
          <a:solidFill>
            <a:schemeClr val="accent1">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91416" rIns="91416" bIns="91416" numCol="1" spcCol="0" rtlCol="0" fromWordArt="0" anchor="b" anchorCtr="0" forceAA="0" compatLnSpc="1">
            <a:prstTxWarp prst="textNoShape">
              <a:avLst/>
            </a:prstTxWarp>
            <a:noAutofit/>
          </a:bodyPr>
          <a:lstStyle/>
          <a:p>
            <a:pPr algn="r" defTabSz="914126">
              <a:defRPr/>
            </a:pPr>
            <a:endParaRPr lang="en-US" sz="1200" kern="0" dirty="0">
              <a:solidFill>
                <a:sysClr val="windowText" lastClr="000000"/>
              </a:solidFill>
              <a:latin typeface="Segoe UI"/>
            </a:endParaRPr>
          </a:p>
        </p:txBody>
      </p:sp>
      <p:grpSp>
        <p:nvGrpSpPr>
          <p:cNvPr id="48" name="Groupe 47"/>
          <p:cNvGrpSpPr/>
          <p:nvPr/>
        </p:nvGrpSpPr>
        <p:grpSpPr>
          <a:xfrm>
            <a:off x="2255573" y="1616356"/>
            <a:ext cx="7872875" cy="4800008"/>
            <a:chOff x="1865557" y="914423"/>
            <a:chExt cx="8478406" cy="5189191"/>
          </a:xfrm>
        </p:grpSpPr>
        <p:graphicFrame>
          <p:nvGraphicFramePr>
            <p:cNvPr id="49" name="Diagramme 48"/>
            <p:cNvGraphicFramePr/>
            <p:nvPr>
              <p:extLst/>
            </p:nvPr>
          </p:nvGraphicFramePr>
          <p:xfrm>
            <a:off x="3048000" y="1613801"/>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0" name="ZoneTexte 49"/>
            <p:cNvSpPr txBox="1"/>
            <p:nvPr/>
          </p:nvSpPr>
          <p:spPr>
            <a:xfrm>
              <a:off x="7826706" y="2515679"/>
              <a:ext cx="1945610" cy="632188"/>
            </a:xfrm>
            <a:prstGeom prst="rect">
              <a:avLst/>
            </a:prstGeom>
            <a:solidFill>
              <a:schemeClr val="bg1">
                <a:lumMod val="95000"/>
              </a:schemeClr>
            </a:solidFill>
          </p:spPr>
          <p:txBody>
            <a:bodyPr wrap="square" rtlCol="0">
              <a:spAutoFit/>
            </a:bodyPr>
            <a:lstStyle/>
            <a:p>
              <a:pPr algn="ctr"/>
              <a:r>
                <a:rPr lang="fr-FR" sz="1600" dirty="0"/>
                <a:t>Partager l’information</a:t>
              </a:r>
            </a:p>
          </p:txBody>
        </p:sp>
        <p:sp>
          <p:nvSpPr>
            <p:cNvPr id="51" name="ZoneTexte 50"/>
            <p:cNvSpPr txBox="1"/>
            <p:nvPr/>
          </p:nvSpPr>
          <p:spPr>
            <a:xfrm>
              <a:off x="1865557" y="4180683"/>
              <a:ext cx="1904339" cy="632188"/>
            </a:xfrm>
            <a:prstGeom prst="rect">
              <a:avLst/>
            </a:prstGeom>
            <a:solidFill>
              <a:schemeClr val="bg1">
                <a:lumMod val="95000"/>
              </a:schemeClr>
            </a:solidFill>
          </p:spPr>
          <p:txBody>
            <a:bodyPr wrap="square" rtlCol="0">
              <a:spAutoFit/>
            </a:bodyPr>
            <a:lstStyle/>
            <a:p>
              <a:pPr algn="ctr"/>
              <a:r>
                <a:rPr lang="fr-FR" sz="1600" dirty="0"/>
                <a:t>Planifier et gérer des tâches</a:t>
              </a:r>
            </a:p>
          </p:txBody>
        </p:sp>
        <p:sp>
          <p:nvSpPr>
            <p:cNvPr id="52" name="ZoneTexte 51"/>
            <p:cNvSpPr txBox="1"/>
            <p:nvPr/>
          </p:nvSpPr>
          <p:spPr>
            <a:xfrm>
              <a:off x="8425305" y="4223373"/>
              <a:ext cx="1918658" cy="632188"/>
            </a:xfrm>
            <a:prstGeom prst="rect">
              <a:avLst/>
            </a:prstGeom>
            <a:solidFill>
              <a:schemeClr val="bg1">
                <a:lumMod val="95000"/>
              </a:schemeClr>
            </a:solidFill>
          </p:spPr>
          <p:txBody>
            <a:bodyPr wrap="square" rtlCol="0">
              <a:spAutoFit/>
            </a:bodyPr>
            <a:lstStyle/>
            <a:p>
              <a:pPr algn="ctr"/>
              <a:r>
                <a:rPr lang="fr-FR" sz="1600" dirty="0"/>
                <a:t>Gérer une communauté</a:t>
              </a:r>
            </a:p>
          </p:txBody>
        </p:sp>
        <p:sp>
          <p:nvSpPr>
            <p:cNvPr id="53" name="ZoneTexte 52"/>
            <p:cNvSpPr txBox="1"/>
            <p:nvPr/>
          </p:nvSpPr>
          <p:spPr>
            <a:xfrm>
              <a:off x="2212621" y="2515679"/>
              <a:ext cx="2364767" cy="632188"/>
            </a:xfrm>
            <a:prstGeom prst="rect">
              <a:avLst/>
            </a:prstGeom>
            <a:solidFill>
              <a:schemeClr val="bg1">
                <a:lumMod val="95000"/>
              </a:schemeClr>
            </a:solidFill>
          </p:spPr>
          <p:txBody>
            <a:bodyPr wrap="square" rtlCol="0">
              <a:spAutoFit/>
            </a:bodyPr>
            <a:lstStyle/>
            <a:p>
              <a:pPr algn="ctr"/>
              <a:r>
                <a:rPr lang="fr-FR" sz="1600" dirty="0"/>
                <a:t>Organiser et réaliser des réunions</a:t>
              </a:r>
            </a:p>
          </p:txBody>
        </p:sp>
        <p:sp>
          <p:nvSpPr>
            <p:cNvPr id="54" name="ZoneTexte 53"/>
            <p:cNvSpPr txBox="1"/>
            <p:nvPr/>
          </p:nvSpPr>
          <p:spPr>
            <a:xfrm>
              <a:off x="4724434" y="914423"/>
              <a:ext cx="2772724" cy="366004"/>
            </a:xfrm>
            <a:prstGeom prst="rect">
              <a:avLst/>
            </a:prstGeom>
            <a:solidFill>
              <a:schemeClr val="bg1">
                <a:lumMod val="95000"/>
              </a:schemeClr>
            </a:solidFill>
          </p:spPr>
          <p:txBody>
            <a:bodyPr wrap="square" rtlCol="0">
              <a:spAutoFit/>
            </a:bodyPr>
            <a:lstStyle/>
            <a:p>
              <a:pPr algn="ctr"/>
              <a:r>
                <a:rPr lang="fr-FR" sz="1600" dirty="0"/>
                <a:t>Communiquer efficacement</a:t>
              </a:r>
            </a:p>
          </p:txBody>
        </p:sp>
        <p:sp>
          <p:nvSpPr>
            <p:cNvPr id="55" name="ZoneTexte 54"/>
            <p:cNvSpPr txBox="1"/>
            <p:nvPr/>
          </p:nvSpPr>
          <p:spPr>
            <a:xfrm>
              <a:off x="5145114" y="5737610"/>
              <a:ext cx="1945610" cy="366004"/>
            </a:xfrm>
            <a:prstGeom prst="rect">
              <a:avLst/>
            </a:prstGeom>
            <a:solidFill>
              <a:schemeClr val="bg1">
                <a:lumMod val="95000"/>
              </a:schemeClr>
            </a:solidFill>
          </p:spPr>
          <p:txBody>
            <a:bodyPr wrap="square" rtlCol="0">
              <a:spAutoFit/>
            </a:bodyPr>
            <a:lstStyle/>
            <a:p>
              <a:pPr algn="ctr"/>
              <a:r>
                <a:rPr lang="fr-FR" sz="1600" dirty="0"/>
                <a:t>Co-produire</a:t>
              </a:r>
            </a:p>
          </p:txBody>
        </p:sp>
        <p:cxnSp>
          <p:nvCxnSpPr>
            <p:cNvPr id="56" name="Connecteur droit avec flèche 55"/>
            <p:cNvCxnSpPr/>
            <p:nvPr/>
          </p:nvCxnSpPr>
          <p:spPr>
            <a:xfrm flipV="1">
              <a:off x="6110796" y="1499199"/>
              <a:ext cx="0" cy="64659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7" name="Connecteur droit avec flèche 56"/>
            <p:cNvCxnSpPr>
              <a:endCxn id="50" idx="1"/>
            </p:cNvCxnSpPr>
            <p:nvPr/>
          </p:nvCxnSpPr>
          <p:spPr>
            <a:xfrm flipV="1">
              <a:off x="6844632" y="2831774"/>
              <a:ext cx="982073" cy="64692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8" name="Connecteur droit avec flèche 57"/>
            <p:cNvCxnSpPr>
              <a:cxnSpLocks/>
              <a:endCxn id="53" idx="3"/>
            </p:cNvCxnSpPr>
            <p:nvPr/>
          </p:nvCxnSpPr>
          <p:spPr>
            <a:xfrm flipH="1" flipV="1">
              <a:off x="4577388" y="2831774"/>
              <a:ext cx="831322" cy="62288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9" name="Connecteur droit avec flèche 58"/>
            <p:cNvCxnSpPr>
              <a:cxnSpLocks/>
              <a:endCxn id="51" idx="3"/>
            </p:cNvCxnSpPr>
            <p:nvPr/>
          </p:nvCxnSpPr>
          <p:spPr>
            <a:xfrm flipH="1" flipV="1">
              <a:off x="3769896" y="4496777"/>
              <a:ext cx="370355" cy="1663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0" name="Connecteur droit avec flèche 59"/>
            <p:cNvCxnSpPr>
              <a:endCxn id="55" idx="0"/>
            </p:cNvCxnSpPr>
            <p:nvPr/>
          </p:nvCxnSpPr>
          <p:spPr>
            <a:xfrm>
              <a:off x="6100818" y="4500047"/>
              <a:ext cx="17101" cy="123756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1" name="Connecteur droit avec flèche 60"/>
            <p:cNvCxnSpPr>
              <a:cxnSpLocks/>
              <a:endCxn id="52" idx="1"/>
            </p:cNvCxnSpPr>
            <p:nvPr/>
          </p:nvCxnSpPr>
          <p:spPr>
            <a:xfrm flipV="1">
              <a:off x="7965874" y="4539468"/>
              <a:ext cx="459431" cy="1663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
        <p:nvSpPr>
          <p:cNvPr id="2" name="Titre 1"/>
          <p:cNvSpPr>
            <a:spLocks noGrp="1"/>
          </p:cNvSpPr>
          <p:nvPr>
            <p:ph type="title"/>
          </p:nvPr>
        </p:nvSpPr>
        <p:spPr>
          <a:xfrm>
            <a:off x="43103" y="59004"/>
            <a:ext cx="10515600" cy="1325563"/>
          </a:xfrm>
        </p:spPr>
        <p:txBody>
          <a:bodyPr>
            <a:normAutofit fontScale="90000"/>
          </a:bodyPr>
          <a:lstStyle/>
          <a:p>
            <a:r>
              <a:rPr lang="fr-FR" sz="4800" b="1" dirty="0">
                <a:solidFill>
                  <a:schemeClr val="bg1"/>
                </a:solidFill>
              </a:rPr>
              <a:t>Des outils </a:t>
            </a:r>
            <a:br>
              <a:rPr lang="fr-FR" sz="4800" b="1" dirty="0">
                <a:solidFill>
                  <a:schemeClr val="bg1"/>
                </a:solidFill>
              </a:rPr>
            </a:br>
            <a:r>
              <a:rPr lang="fr-FR" sz="4800" b="1" dirty="0">
                <a:solidFill>
                  <a:schemeClr val="bg1"/>
                </a:solidFill>
              </a:rPr>
              <a:t>pour chaque problématique</a:t>
            </a:r>
          </a:p>
        </p:txBody>
      </p:sp>
      <p:pic>
        <p:nvPicPr>
          <p:cNvPr id="33" name="Image 32"/>
          <p:cNvPicPr>
            <a:picLocks noChangeAspect="1"/>
          </p:cNvPicPr>
          <p:nvPr/>
        </p:nvPicPr>
        <p:blipFill>
          <a:blip r:embed="rId7"/>
          <a:stretch>
            <a:fillRect/>
          </a:stretch>
        </p:blipFill>
        <p:spPr>
          <a:xfrm>
            <a:off x="4221193" y="1801021"/>
            <a:ext cx="540995" cy="540995"/>
          </a:xfrm>
          <a:prstGeom prst="rect">
            <a:avLst/>
          </a:prstGeom>
        </p:spPr>
      </p:pic>
      <p:pic>
        <p:nvPicPr>
          <p:cNvPr id="34" name="Image 33"/>
          <p:cNvPicPr>
            <a:picLocks noChangeAspect="1"/>
          </p:cNvPicPr>
          <p:nvPr/>
        </p:nvPicPr>
        <p:blipFill>
          <a:blip r:embed="rId8"/>
          <a:stretch>
            <a:fillRect/>
          </a:stretch>
        </p:blipFill>
        <p:spPr>
          <a:xfrm>
            <a:off x="7541709" y="1817300"/>
            <a:ext cx="591803" cy="523329"/>
          </a:xfrm>
          <a:prstGeom prst="rect">
            <a:avLst/>
          </a:prstGeom>
        </p:spPr>
      </p:pic>
      <p:pic>
        <p:nvPicPr>
          <p:cNvPr id="2050" name="Picture 2" descr="http://seeklogo.com/images/S/skype-logo-F4A7960445-seeklogo.com.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08236" y="1817298"/>
            <a:ext cx="523329" cy="52332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img.clubic.com/05335578-photo-outlook-com-logo.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99723" y="1799705"/>
            <a:ext cx="528531" cy="52853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droidsoft.fr/wordpress/wp-content/uploads/2014/08/com-microsoft-skydriveamphlfr_FR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096325" y="2428929"/>
            <a:ext cx="598715" cy="598715"/>
          </a:xfrm>
          <a:prstGeom prst="rect">
            <a:avLst/>
          </a:prstGeom>
          <a:noFill/>
          <a:extLst>
            <a:ext uri="{909E8E84-426E-40DD-AFC4-6F175D3DCCD1}">
              <a14:hiddenFill xmlns:a14="http://schemas.microsoft.com/office/drawing/2010/main">
                <a:solidFill>
                  <a:srgbClr val="FFFFFF"/>
                </a:solidFill>
              </a14:hiddenFill>
            </a:ext>
          </a:extLst>
        </p:spPr>
      </p:pic>
      <p:pic>
        <p:nvPicPr>
          <p:cNvPr id="35" name="Image 34"/>
          <p:cNvPicPr>
            <a:picLocks noChangeAspect="1"/>
          </p:cNvPicPr>
          <p:nvPr/>
        </p:nvPicPr>
        <p:blipFill>
          <a:blip r:embed="rId12"/>
          <a:stretch>
            <a:fillRect/>
          </a:stretch>
        </p:blipFill>
        <p:spPr>
          <a:xfrm>
            <a:off x="9848326" y="3388266"/>
            <a:ext cx="543764" cy="520788"/>
          </a:xfrm>
          <a:prstGeom prst="rect">
            <a:avLst/>
          </a:prstGeom>
        </p:spPr>
      </p:pic>
      <p:pic>
        <p:nvPicPr>
          <p:cNvPr id="39" name="Image 38"/>
          <p:cNvPicPr>
            <a:picLocks noChangeAspect="1"/>
          </p:cNvPicPr>
          <p:nvPr/>
        </p:nvPicPr>
        <p:blipFill>
          <a:blip r:embed="rId8"/>
          <a:stretch>
            <a:fillRect/>
          </a:stretch>
        </p:blipFill>
        <p:spPr>
          <a:xfrm>
            <a:off x="9072331" y="3838828"/>
            <a:ext cx="591803" cy="523329"/>
          </a:xfrm>
          <a:prstGeom prst="rect">
            <a:avLst/>
          </a:prstGeom>
        </p:spPr>
      </p:pic>
      <p:pic>
        <p:nvPicPr>
          <p:cNvPr id="2056" name="Picture 8" descr="https://cnet3.cbsistatic.com/img/W2qEnYaFlbrTFoMcm0iPbsNRQrg=/670x503/2014/03/12/1ba73a65-b0b5-11e3-a24e-d4ae52e62bcc/Microsoft_OneNote_Logo.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777179" y="2744837"/>
            <a:ext cx="673664" cy="505751"/>
          </a:xfrm>
          <a:prstGeom prst="rect">
            <a:avLst/>
          </a:prstGeom>
          <a:noFill/>
          <a:extLst>
            <a:ext uri="{909E8E84-426E-40DD-AFC4-6F175D3DCCD1}">
              <a14:hiddenFill xmlns:a14="http://schemas.microsoft.com/office/drawing/2010/main">
                <a:solidFill>
                  <a:srgbClr val="FFFFFF"/>
                </a:solidFill>
              </a14:hiddenFill>
            </a:ext>
          </a:extLst>
        </p:spPr>
      </p:pic>
      <p:pic>
        <p:nvPicPr>
          <p:cNvPr id="41" name="Image 40"/>
          <p:cNvPicPr>
            <a:picLocks noChangeAspect="1"/>
          </p:cNvPicPr>
          <p:nvPr/>
        </p:nvPicPr>
        <p:blipFill>
          <a:blip r:embed="rId8"/>
          <a:stretch>
            <a:fillRect/>
          </a:stretch>
        </p:blipFill>
        <p:spPr>
          <a:xfrm>
            <a:off x="9827363" y="5367770"/>
            <a:ext cx="591803" cy="523329"/>
          </a:xfrm>
          <a:prstGeom prst="rect">
            <a:avLst/>
          </a:prstGeom>
        </p:spPr>
      </p:pic>
      <p:pic>
        <p:nvPicPr>
          <p:cNvPr id="42" name="Picture 4" descr="http://img.clubic.com/05335578-photo-outlook-com-logo.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66991" y="5362568"/>
            <a:ext cx="528531" cy="528531"/>
          </a:xfrm>
          <a:prstGeom prst="rect">
            <a:avLst/>
          </a:prstGeom>
          <a:noFill/>
          <a:extLst>
            <a:ext uri="{909E8E84-426E-40DD-AFC4-6F175D3DCCD1}">
              <a14:hiddenFill xmlns:a14="http://schemas.microsoft.com/office/drawing/2010/main">
                <a:solidFill>
                  <a:srgbClr val="FFFFFF"/>
                </a:solidFill>
              </a14:hiddenFill>
            </a:ext>
          </a:extLst>
        </p:spPr>
      </p:pic>
      <p:pic>
        <p:nvPicPr>
          <p:cNvPr id="43" name="Image 42"/>
          <p:cNvPicPr>
            <a:picLocks noChangeAspect="1"/>
          </p:cNvPicPr>
          <p:nvPr/>
        </p:nvPicPr>
        <p:blipFill>
          <a:blip r:embed="rId12"/>
          <a:stretch>
            <a:fillRect/>
          </a:stretch>
        </p:blipFill>
        <p:spPr>
          <a:xfrm>
            <a:off x="10551007" y="5370311"/>
            <a:ext cx="543764" cy="520788"/>
          </a:xfrm>
          <a:prstGeom prst="rect">
            <a:avLst/>
          </a:prstGeom>
        </p:spPr>
      </p:pic>
      <p:pic>
        <p:nvPicPr>
          <p:cNvPr id="44" name="Picture 6" descr="http://droidsoft.fr/wordpress/wp-content/uploads/2014/08/com-microsoft-skydriveamphlfr_FR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91744" y="6117299"/>
            <a:ext cx="598715" cy="598715"/>
          </a:xfrm>
          <a:prstGeom prst="rect">
            <a:avLst/>
          </a:prstGeom>
          <a:noFill/>
          <a:extLst>
            <a:ext uri="{909E8E84-426E-40DD-AFC4-6F175D3DCCD1}">
              <a14:hiddenFill xmlns:a14="http://schemas.microsoft.com/office/drawing/2010/main">
                <a:solidFill>
                  <a:srgbClr val="FFFFFF"/>
                </a:solidFill>
              </a14:hiddenFill>
            </a:ext>
          </a:extLst>
        </p:spPr>
      </p:pic>
      <p:pic>
        <p:nvPicPr>
          <p:cNvPr id="45" name="Image 44"/>
          <p:cNvPicPr>
            <a:picLocks noChangeAspect="1"/>
          </p:cNvPicPr>
          <p:nvPr/>
        </p:nvPicPr>
        <p:blipFill>
          <a:blip r:embed="rId12"/>
          <a:stretch>
            <a:fillRect/>
          </a:stretch>
        </p:blipFill>
        <p:spPr>
          <a:xfrm>
            <a:off x="4487439" y="6168458"/>
            <a:ext cx="543764" cy="520788"/>
          </a:xfrm>
          <a:prstGeom prst="rect">
            <a:avLst/>
          </a:prstGeom>
        </p:spPr>
      </p:pic>
      <p:pic>
        <p:nvPicPr>
          <p:cNvPr id="2058" name="Picture 10" descr="https://spoprod-a.akamaihd.net/files/onedrive-website-release-prod_20151017.003/onedrive-website-home-media/2.0.1/media/non-localizable/img/content/create-logos-office.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195259" y="6256758"/>
            <a:ext cx="2658827" cy="477604"/>
          </a:xfrm>
          <a:prstGeom prst="rect">
            <a:avLst/>
          </a:prstGeom>
          <a:noFill/>
          <a:extLst>
            <a:ext uri="{909E8E84-426E-40DD-AFC4-6F175D3DCCD1}">
              <a14:hiddenFill xmlns:a14="http://schemas.microsoft.com/office/drawing/2010/main">
                <a:solidFill>
                  <a:srgbClr val="FFFFFF"/>
                </a:solidFill>
              </a14:hiddenFill>
            </a:ext>
          </a:extLst>
        </p:spPr>
      </p:pic>
      <p:pic>
        <p:nvPicPr>
          <p:cNvPr id="36" name="Image 35"/>
          <p:cNvPicPr>
            <a:picLocks noChangeAspect="1"/>
          </p:cNvPicPr>
          <p:nvPr/>
        </p:nvPicPr>
        <p:blipFill>
          <a:blip r:embed="rId15"/>
          <a:stretch>
            <a:fillRect/>
          </a:stretch>
        </p:blipFill>
        <p:spPr>
          <a:xfrm>
            <a:off x="911424" y="4677139"/>
            <a:ext cx="541192" cy="561423"/>
          </a:xfrm>
          <a:prstGeom prst="rect">
            <a:avLst/>
          </a:prstGeom>
        </p:spPr>
      </p:pic>
      <p:pic>
        <p:nvPicPr>
          <p:cNvPr id="63" name="Picture 4" descr="http://img.clubic.com/05335578-photo-outlook-com-logo.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42067" y="4693072"/>
            <a:ext cx="528531" cy="528531"/>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4" descr="http://img.clubic.com/05335578-photo-outlook-com-logo.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00848" y="3794629"/>
            <a:ext cx="528531" cy="528531"/>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2" descr="http://seeklogo.com/images/S/skype-logo-F4A7960445-seeklogo.com.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04320" y="2468894"/>
            <a:ext cx="523329" cy="523329"/>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8" descr="https://cnet3.cbsistatic.com/img/W2qEnYaFlbrTFoMcm0iPbsNRQrg=/670x503/2014/03/12/1ba73a65-b0b5-11e3-a24e-d4ae52e62bcc/Microsoft_OneNote_Logo.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83499" y="3464489"/>
            <a:ext cx="673664" cy="50575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s://upload.wikimedia.org/wikipedia/fr/9/94/Logo_Microsoft_Word_2013.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01209" y="2712562"/>
            <a:ext cx="644548" cy="644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99550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athena xmlns="http://schemas.microsoft.com/edu/athena" version="0.1.3885.0">
  <timings duration="18446">
    <event time="1236" type="OnNext" clickIndex="0" wacClickIndex="1"/>
  </timings>
</athen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athena xmlns="http://schemas.microsoft.com/edu/athena" version="0.1.3396.0">
  <ink scale="0.5713244">AAEAAAD/////AQAAAAAAAAAMAgAAAE9BdXRob3JQUFQsIFZlcnNpb249MC4xLjMzOTYuMCwgQ3VsdHVyZT1uZXV0cmFsLCBQdWJsaWNLZXlUb2tlbj0zMWJmMzg1NmFkMzY0ZTM1BQEAAAALSW5rTWF0dGVyVjEDAAAADUxpc3RgMStfaXRlbXMMTGlzdGAxK19zaXplD0xpc3RgMStfdmVyc2lvbgQAABdTaGFyZWQuSW5raW5nLklua0F0b21bXQIAAAAICAIAAAAJAwAAAAIAAAAdAAAABwMAAAAAAQAAAAQAAAAECUlua0F0b21WMQIAAAAJBAAAAAkFAAAADQIFBAAAAAtQZW5TdHJva2VWMQQAAAAKQXR0cmlidXRlcwVUcmFjZQlTdGFydFRpbWUEVHlwZQQEAAQPUGVuQXR0cmlidXRlc1YxAgAAAApJbmtUcmFjZVYxAgAAABAMQWN0aW9uVHlwZVYxAgAAAAIAAAAJBgAAAAkHAAAA5O8AAAAAAAAF+P///wxBY3Rpb25UeXBlVjEBAAAAB3ZhbHVlX18ACAIAAAAAAAAABQUAAAANQ2xlYXJDYW52YXNWMQIAAAAJU3RhcnRUaW1lBFR5cGUABBAMQWN0aW9uVHlwZVYxAgAAAAIAAADYBgEAAAAAAAH3////+P///wAAAAAFBgAAAA9QZW5BdHRyaWJ1dGVzVjEKAAAAB19jb2xvckEHX2NvbG9yUgdfY29sb3JHB19jb2xvckIKRml0VG9DdXJ2ZQZIZWlnaHQOSWdub3JlUHJlc3N1cmUNSXNIaWdobGlnaHRlcgVTaGFwZQVXaWR0aAAAAAAAAAAABAACAgICAQYBAQxCcnVzaFNoYXBlVjECAAAABgIAAAD/AAAAAAAAAAAAAAhAAAAF9v///wxCcnVzaFNoYXBlVjEBAAAAB3ZhbHVlX18ACAIAAAABAAAAAAAAAAAACEAFBwAAAApJbmtUcmFjZVYxAwAAAA1MaXN0YDErX2l0ZW1zDExpc3RgMStfc2l6ZQ9MaXN0YDErX3ZlcnNpb24EAAAYU2hhcmVkLklua2luZy5JbmtQb2ludFtdAgAAAAgIAgAAAAkLAAAAAQAAAAEAAAAHCwAAAAABAAAABAAAAAQKSW5rUG9pbnRWMQIAAAAJDAAAAA0DBQwAAAAKSW5rUG9pbnRWMQQAAAABWAFZDlByZXNzdXJlRmFjdG9yCVRpbWVTdGFtcAAAAAAGBgsQAgAAAAACAAAAAOA/IAAAAAAA4D8AAAA/AAAAAAAAAAAL</ink>
</athena>
</file>

<file path=customXml/item4.xml><?xml version="1.0" encoding="utf-8"?>
<ct:contentTypeSchema xmlns:ct="http://schemas.microsoft.com/office/2006/metadata/contentType" xmlns:ma="http://schemas.microsoft.com/office/2006/metadata/properties/metaAttributes" ct:_="" ma:_="" ma:contentTypeName="Document" ma:contentTypeID="0x010100540DF3E523E59B4285DBA777AED222C8" ma:contentTypeVersion="0" ma:contentTypeDescription="Crée un document." ma:contentTypeScope="" ma:versionID="1dd2254b9bf3694914f12c8ca7ff0458">
  <xsd:schema xmlns:xsd="http://www.w3.org/2001/XMLSchema" xmlns:xs="http://www.w3.org/2001/XMLSchema" xmlns:p="http://schemas.microsoft.com/office/2006/metadata/properties" targetNamespace="http://schemas.microsoft.com/office/2006/metadata/properties" ma:root="true" ma:fieldsID="531dd4653f8cc8c89cec826417faa1b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A709EDF-96FC-4CDC-8EBE-D70D45B3A2DB}">
  <ds:schemaRefs>
    <ds:schemaRef ds:uri="http://schemas.microsoft.com/edu/athena"/>
  </ds:schemaRefs>
</ds:datastoreItem>
</file>

<file path=customXml/itemProps2.xml><?xml version="1.0" encoding="utf-8"?>
<ds:datastoreItem xmlns:ds="http://schemas.openxmlformats.org/officeDocument/2006/customXml" ds:itemID="{7C9FF482-9A32-44A6-993A-C40FB3A736D5}">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3.xml><?xml version="1.0" encoding="utf-8"?>
<ds:datastoreItem xmlns:ds="http://schemas.openxmlformats.org/officeDocument/2006/customXml" ds:itemID="{0D8F82F5-99D4-4696-AD17-97EEC3655AD5}">
  <ds:schemaRefs>
    <ds:schemaRef ds:uri="http://schemas.microsoft.com/edu/athena"/>
  </ds:schemaRefs>
</ds:datastoreItem>
</file>

<file path=customXml/itemProps4.xml><?xml version="1.0" encoding="utf-8"?>
<ds:datastoreItem xmlns:ds="http://schemas.openxmlformats.org/officeDocument/2006/customXml" ds:itemID="{2F77629B-2A9A-45A3-B6E3-1C8A024BB0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5.xml><?xml version="1.0" encoding="utf-8"?>
<ds:datastoreItem xmlns:ds="http://schemas.openxmlformats.org/officeDocument/2006/customXml" ds:itemID="{CEBAEF9C-C42A-4F44-B8F7-6669CE9E072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711</TotalTime>
  <Words>227</Words>
  <Application>Microsoft Office PowerPoint</Application>
  <PresentationFormat>Grand écran</PresentationFormat>
  <Paragraphs>46</Paragraphs>
  <Slides>5</Slides>
  <Notes>3</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5</vt:i4>
      </vt:variant>
    </vt:vector>
  </HeadingPairs>
  <TitlesOfParts>
    <vt:vector size="14" baseType="lpstr">
      <vt:lpstr>Arial</vt:lpstr>
      <vt:lpstr>Arial Narrow</vt:lpstr>
      <vt:lpstr>Baskerville Old Face</vt:lpstr>
      <vt:lpstr>Calibri</vt:lpstr>
      <vt:lpstr>Calibri Light</vt:lpstr>
      <vt:lpstr>Open Sans</vt:lpstr>
      <vt:lpstr>Segoe</vt:lpstr>
      <vt:lpstr>Segoe UI</vt:lpstr>
      <vt:lpstr>Thème Office</vt:lpstr>
      <vt:lpstr>Présentation PowerPoint</vt:lpstr>
      <vt:lpstr>Présentation PowerPoint</vt:lpstr>
      <vt:lpstr>Présentation PowerPoint</vt:lpstr>
      <vt:lpstr>Présentation PowerPoint</vt:lpstr>
      <vt:lpstr>Des outils  pour chaque problématique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Laurent Thibolot</dc:creator>
  <cp:lastModifiedBy>User 1</cp:lastModifiedBy>
  <cp:revision>55</cp:revision>
  <dcterms:created xsi:type="dcterms:W3CDTF">2017-11-09T22:27:05Z</dcterms:created>
  <dcterms:modified xsi:type="dcterms:W3CDTF">2020-01-27T12:22:15Z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0x010100540DF3E523E59B4285DBA777AED222C8</vt:lpwstr>
  </property>
</Properties>
</file>